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311" r:id="rId2"/>
    <p:sldId id="256" r:id="rId3"/>
    <p:sldId id="257" r:id="rId4"/>
    <p:sldId id="304" r:id="rId5"/>
    <p:sldId id="305" r:id="rId6"/>
    <p:sldId id="279" r:id="rId7"/>
    <p:sldId id="260" r:id="rId8"/>
    <p:sldId id="259" r:id="rId9"/>
    <p:sldId id="278" r:id="rId10"/>
    <p:sldId id="306" r:id="rId11"/>
    <p:sldId id="307" r:id="rId12"/>
    <p:sldId id="308" r:id="rId13"/>
    <p:sldId id="309" r:id="rId14"/>
    <p:sldId id="310" r:id="rId15"/>
    <p:sldId id="258" r:id="rId16"/>
    <p:sldId id="272" r:id="rId17"/>
    <p:sldId id="265" r:id="rId18"/>
    <p:sldId id="284" r:id="rId19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1"/>
    </p:embeddedFont>
    <p:embeddedFont>
      <p:font typeface="Barlow Semi Condensed" panose="00000506000000000000" pitchFamily="2" charset="0"/>
      <p:regular r:id="rId22"/>
      <p:bold r:id="rId23"/>
      <p:italic r:id="rId24"/>
      <p:boldItalic r:id="rId25"/>
    </p:embeddedFont>
    <p:embeddedFont>
      <p:font typeface="Barlow Semi Condensed Medium" panose="00000606000000000000" pitchFamily="2" charset="0"/>
      <p:regular r:id="rId26"/>
      <p:bold r:id="rId27"/>
      <p:italic r:id="rId28"/>
      <p:boldItalic r:id="rId29"/>
    </p:embeddedFont>
    <p:embeddedFont>
      <p:font typeface="Fjalla One" panose="02000506040000020004" pitchFamily="2" charset="0"/>
      <p:regular r:id="rId30"/>
    </p:embeddedFont>
    <p:embeddedFont>
      <p:font typeface="Roboto Condensed Light" panose="02000000000000000000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7701"/>
    <a:srgbClr val="2758D7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9DB7C58-DE4A-46AC-BC60-24EB628E9158}">
  <a:tblStyle styleId="{09DB7C58-DE4A-46AC-BC60-24EB628E91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94" autoAdjust="0"/>
    <p:restoredTop sz="94660"/>
  </p:normalViewPr>
  <p:slideViewPr>
    <p:cSldViewPr>
      <p:cViewPr>
        <p:scale>
          <a:sx n="100" d="100"/>
          <a:sy n="100" d="100"/>
        </p:scale>
        <p:origin x="888" y="1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8387411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6" name="Google Shape;15336;g86fa6133bc_4_209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7" name="Google Shape;15337;g86fa6133bc_4_209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86fa6133bc_4_21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86fa6133bc_4_21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g8714a43093_3_1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1" name="Google Shape;3511;g8714a43093_3_1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4" name="Google Shape;3454;g9f7573e938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5" name="Google Shape;3455;g9f7573e938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" name="Google Shape;3210;g8714a43093_3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1" name="Google Shape;3211;g8714a43093_3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3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1" name="Google Shape;1141;p23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42" name="Google Shape;1142;p23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23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44" name="Google Shape;1144;p23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145" name="Google Shape;1145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150" name="Google Shape;1150;p2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6" name="Google Shape;1156;p23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23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8" name="Google Shape;1158;p23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159" name="Google Shape;1159;p2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5" name="Google Shape;1165;p23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166" name="Google Shape;1166;p2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23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171" name="Google Shape;1171;p2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5" name="Google Shape;1175;p23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176" name="Google Shape;1176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9" name="Google Shape;1179;p23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180" name="Google Shape;1180;p2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25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228" name="Google Shape;1228;p2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2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2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2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232" name="Google Shape;1232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239" name="Google Shape;1239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3" name="Google Shape;1243;p2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2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5" name="Google Shape;1245;p2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2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2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2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9" name="Google Shape;1249;p2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250" name="Google Shape;1250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253;p2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254" name="Google Shape;1254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7" name="Google Shape;1257;p2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258" name="Google Shape;1258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61" name="Google Shape;1261;p2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2" name="Google Shape;1262;p2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3" name="Google Shape;1263;p2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264" name="Google Shape;1264;p2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2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271" name="Google Shape;1271;p2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2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276" name="Google Shape;1276;p2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0" name="Google Shape;1280;p2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281" name="Google Shape;1281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4" name="Google Shape;1284;p2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285" name="Google Shape;1285;p2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0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503" name="Google Shape;503;p10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504" name="Google Shape;504;p10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10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06" name="Google Shape;506;p1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507" name="Google Shape;507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0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512" name="Google Shape;512;p1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18" name="Google Shape;518;p1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1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0" name="Google Shape;520;p1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521" name="Google Shape;521;p1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1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528" name="Google Shape;528;p1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533" name="Google Shape;533;p1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" name="Google Shape;537;p1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538" name="Google Shape;538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1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542" name="Google Shape;542;p1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3961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18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43" name="Google Shape;843;p18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18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18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6" name="Google Shape;846;p18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47" name="Google Shape;847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1" name="Google Shape;851;p18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52" name="Google Shape;852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18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59" name="Google Shape;859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62" name="Google Shape;862;p18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3" name="Google Shape;863;p18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864" name="Google Shape;86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18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871" name="Google Shape;87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5" name="Google Shape;875;p18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876" name="Google Shape;876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9" name="Google Shape;879;p18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18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18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18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" name="Google Shape;883;p18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884" name="Google Shape;884;p1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18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891" name="Google Shape;891;p1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5" name="Google Shape;895;p18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896" name="Google Shape;896;p1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18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901" name="Google Shape;901;p1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18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908" name="Google Shape;908;p1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5" r:id="rId5"/>
    <p:sldLayoutId id="2147483658" r:id="rId6"/>
    <p:sldLayoutId id="2147483659" r:id="rId7"/>
    <p:sldLayoutId id="2147483662" r:id="rId8"/>
    <p:sldLayoutId id="2147483664" r:id="rId9"/>
    <p:sldLayoutId id="2147483665" r:id="rId10"/>
    <p:sldLayoutId id="2147483669" r:id="rId11"/>
    <p:sldLayoutId id="2147483671" r:id="rId12"/>
    <p:sldLayoutId id="2147483673" r:id="rId13"/>
    <p:sldLayoutId id="2147483674" r:id="rId14"/>
    <p:sldLayoutId id="2147483675" r:id="rId15"/>
    <p:sldLayoutId id="2147483676" r:id="rId16"/>
    <p:sldLayoutId id="2147483682" r:id="rId17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7.jpe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257743" y="2715766"/>
            <a:ext cx="440857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3200" b="1" spc="50" dirty="0">
                <a:ln w="11430"/>
                <a:solidFill>
                  <a:srgbClr val="66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DESENVOLVIMENTO</a:t>
            </a:r>
          </a:p>
          <a:p>
            <a:pPr algn="ctr"/>
            <a:r>
              <a:rPr lang="pt-BR" sz="3200" b="1" spc="50" dirty="0">
                <a:ln w="11430"/>
                <a:solidFill>
                  <a:srgbClr val="66FF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FRONT END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7DBCE9-1D61-F154-7939-C1A78ECF3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48" b="16568"/>
          <a:stretch/>
        </p:blipFill>
        <p:spPr bwMode="auto">
          <a:xfrm>
            <a:off x="2257743" y="699542"/>
            <a:ext cx="415861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06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27784" y="329183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Trabalho com estilo!</a:t>
            </a:r>
            <a:endParaRPr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95486"/>
            <a:ext cx="2812829" cy="28128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50ECF8-0373-6E3E-DF3A-50A3AAB81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3707904" y="4520630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3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52706">
            <a:off x="2992508" y="0"/>
            <a:ext cx="5143500" cy="5143500"/>
          </a:xfrm>
          <a:prstGeom prst="rect">
            <a:avLst/>
          </a:prstGeom>
        </p:spPr>
      </p:pic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Black" panose="020B0A04020102020204" pitchFamily="34" charset="0"/>
              </a:rPr>
              <a:t>O que é o CSS?</a:t>
            </a:r>
            <a:endParaRPr dirty="0">
              <a:latin typeface="Arial Black" panose="020B0A040201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067944" y="1203597"/>
            <a:ext cx="4180031" cy="307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CSS é a linguagem utilizada para estilizar e dar estilo ao conteúdo HTML. Com CSS, é possível definir a aparência visual do site, incluindo cores, fontes, tamanhos e posições de elementos. CSS também permite criar layouts responsivos que se adaptam a diferentes dispositivos e tamanhos de tela.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51520" y="1287403"/>
            <a:ext cx="3528392" cy="3219822"/>
            <a:chOff x="251520" y="1287403"/>
            <a:chExt cx="3528392" cy="3219822"/>
          </a:xfrm>
        </p:grpSpPr>
        <p:grpSp>
          <p:nvGrpSpPr>
            <p:cNvPr id="242" name="Google Shape;3815;p64"/>
            <p:cNvGrpSpPr/>
            <p:nvPr/>
          </p:nvGrpSpPr>
          <p:grpSpPr>
            <a:xfrm>
              <a:off x="251520" y="1287403"/>
              <a:ext cx="3528392" cy="3219822"/>
              <a:chOff x="1171725" y="542675"/>
              <a:chExt cx="5016950" cy="4578200"/>
            </a:xfrm>
          </p:grpSpPr>
          <p:sp>
            <p:nvSpPr>
              <p:cNvPr id="243" name="Google Shape;3816;p64"/>
              <p:cNvSpPr/>
              <p:nvPr/>
            </p:nvSpPr>
            <p:spPr>
              <a:xfrm>
                <a:off x="1171725" y="542775"/>
                <a:ext cx="5016950" cy="4577925"/>
              </a:xfrm>
              <a:custGeom>
                <a:avLst/>
                <a:gdLst/>
                <a:ahLst/>
                <a:cxnLst/>
                <a:rect l="l" t="t" r="r" b="b"/>
                <a:pathLst>
                  <a:path w="200678" h="183117" extrusionOk="0">
                    <a:moveTo>
                      <a:pt x="147944" y="1"/>
                    </a:moveTo>
                    <a:cubicBezTo>
                      <a:pt x="128902" y="1"/>
                      <a:pt x="116374" y="16962"/>
                      <a:pt x="88848" y="22980"/>
                    </a:cubicBezTo>
                    <a:cubicBezTo>
                      <a:pt x="56060" y="30148"/>
                      <a:pt x="46096" y="27030"/>
                      <a:pt x="23048" y="51171"/>
                    </a:cubicBezTo>
                    <a:cubicBezTo>
                      <a:pt x="1" y="75311"/>
                      <a:pt x="5304" y="121085"/>
                      <a:pt x="34491" y="150176"/>
                    </a:cubicBezTo>
                    <a:cubicBezTo>
                      <a:pt x="63711" y="179299"/>
                      <a:pt x="92448" y="182578"/>
                      <a:pt x="92448" y="182578"/>
                    </a:cubicBezTo>
                    <a:cubicBezTo>
                      <a:pt x="92448" y="182578"/>
                      <a:pt x="95800" y="183116"/>
                      <a:pt x="101224" y="183116"/>
                    </a:cubicBezTo>
                    <a:cubicBezTo>
                      <a:pt x="113079" y="183116"/>
                      <a:pt x="134832" y="180544"/>
                      <a:pt x="153136" y="164159"/>
                    </a:cubicBezTo>
                    <a:cubicBezTo>
                      <a:pt x="179816" y="140243"/>
                      <a:pt x="187145" y="101381"/>
                      <a:pt x="193928" y="70104"/>
                    </a:cubicBezTo>
                    <a:cubicBezTo>
                      <a:pt x="200678" y="38795"/>
                      <a:pt x="186309" y="10958"/>
                      <a:pt x="159726" y="2054"/>
                    </a:cubicBezTo>
                    <a:cubicBezTo>
                      <a:pt x="155461" y="620"/>
                      <a:pt x="151583" y="1"/>
                      <a:pt x="147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817;p64"/>
              <p:cNvSpPr/>
              <p:nvPr/>
            </p:nvSpPr>
            <p:spPr>
              <a:xfrm>
                <a:off x="1388700" y="542675"/>
                <a:ext cx="4672200" cy="4578200"/>
              </a:xfrm>
              <a:custGeom>
                <a:avLst/>
                <a:gdLst/>
                <a:ahLst/>
                <a:cxnLst/>
                <a:rect l="l" t="t" r="r" b="b"/>
                <a:pathLst>
                  <a:path w="186888" h="183128" extrusionOk="0">
                    <a:moveTo>
                      <a:pt x="139282" y="1"/>
                    </a:moveTo>
                    <a:cubicBezTo>
                      <a:pt x="120220" y="1"/>
                      <a:pt x="107716" y="16973"/>
                      <a:pt x="80169" y="22984"/>
                    </a:cubicBezTo>
                    <a:cubicBezTo>
                      <a:pt x="47381" y="30152"/>
                      <a:pt x="37417" y="27034"/>
                      <a:pt x="14369" y="51175"/>
                    </a:cubicBezTo>
                    <a:cubicBezTo>
                      <a:pt x="4661" y="61332"/>
                      <a:pt x="0" y="75283"/>
                      <a:pt x="0" y="90230"/>
                    </a:cubicBezTo>
                    <a:cubicBezTo>
                      <a:pt x="0" y="110835"/>
                      <a:pt x="8904" y="133304"/>
                      <a:pt x="25812" y="150180"/>
                    </a:cubicBezTo>
                    <a:cubicBezTo>
                      <a:pt x="55032" y="179303"/>
                      <a:pt x="83769" y="182582"/>
                      <a:pt x="83769" y="182582"/>
                    </a:cubicBezTo>
                    <a:cubicBezTo>
                      <a:pt x="83769" y="182582"/>
                      <a:pt x="87112" y="183128"/>
                      <a:pt x="92544" y="183128"/>
                    </a:cubicBezTo>
                    <a:cubicBezTo>
                      <a:pt x="104373" y="183128"/>
                      <a:pt x="126135" y="180556"/>
                      <a:pt x="144457" y="164163"/>
                    </a:cubicBezTo>
                    <a:cubicBezTo>
                      <a:pt x="171137" y="140247"/>
                      <a:pt x="178466" y="101385"/>
                      <a:pt x="185249" y="70108"/>
                    </a:cubicBezTo>
                    <a:cubicBezTo>
                      <a:pt x="186374" y="64901"/>
                      <a:pt x="186888" y="59790"/>
                      <a:pt x="186888" y="54871"/>
                    </a:cubicBezTo>
                    <a:cubicBezTo>
                      <a:pt x="186888" y="30088"/>
                      <a:pt x="173194" y="9483"/>
                      <a:pt x="151047" y="2058"/>
                    </a:cubicBezTo>
                    <a:cubicBezTo>
                      <a:pt x="146772" y="612"/>
                      <a:pt x="142914" y="1"/>
                      <a:pt x="139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3818;p64"/>
              <p:cNvSpPr/>
              <p:nvPr/>
            </p:nvSpPr>
            <p:spPr>
              <a:xfrm>
                <a:off x="1698100" y="4799425"/>
                <a:ext cx="390072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56029" h="10223" extrusionOk="0">
                    <a:moveTo>
                      <a:pt x="78014" y="0"/>
                    </a:moveTo>
                    <a:cubicBezTo>
                      <a:pt x="34941" y="0"/>
                      <a:pt x="0" y="2282"/>
                      <a:pt x="0" y="5111"/>
                    </a:cubicBezTo>
                    <a:cubicBezTo>
                      <a:pt x="0" y="7908"/>
                      <a:pt x="34941" y="10222"/>
                      <a:pt x="78014" y="10222"/>
                    </a:cubicBezTo>
                    <a:cubicBezTo>
                      <a:pt x="121088" y="10222"/>
                      <a:pt x="156029" y="7908"/>
                      <a:pt x="156029" y="5111"/>
                    </a:cubicBezTo>
                    <a:cubicBezTo>
                      <a:pt x="156029" y="2282"/>
                      <a:pt x="121088" y="0"/>
                      <a:pt x="78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819;p64"/>
              <p:cNvSpPr/>
              <p:nvPr/>
            </p:nvSpPr>
            <p:spPr>
              <a:xfrm>
                <a:off x="2634300" y="1148600"/>
                <a:ext cx="3007925" cy="1915850"/>
              </a:xfrm>
              <a:custGeom>
                <a:avLst/>
                <a:gdLst/>
                <a:ahLst/>
                <a:cxnLst/>
                <a:rect l="l" t="t" r="r" b="b"/>
                <a:pathLst>
                  <a:path w="120317" h="76634" extrusionOk="0">
                    <a:moveTo>
                      <a:pt x="1190" y="1"/>
                    </a:moveTo>
                    <a:cubicBezTo>
                      <a:pt x="1061" y="1"/>
                      <a:pt x="965" y="97"/>
                      <a:pt x="965" y="226"/>
                    </a:cubicBezTo>
                    <a:cubicBezTo>
                      <a:pt x="965" y="322"/>
                      <a:pt x="1061" y="419"/>
                      <a:pt x="1190" y="419"/>
                    </a:cubicBezTo>
                    <a:lnTo>
                      <a:pt x="2475" y="419"/>
                    </a:lnTo>
                    <a:cubicBezTo>
                      <a:pt x="2572" y="419"/>
                      <a:pt x="2668" y="322"/>
                      <a:pt x="2668" y="226"/>
                    </a:cubicBezTo>
                    <a:cubicBezTo>
                      <a:pt x="2668" y="97"/>
                      <a:pt x="2572" y="1"/>
                      <a:pt x="2475" y="1"/>
                    </a:cubicBezTo>
                    <a:close/>
                    <a:moveTo>
                      <a:pt x="3729" y="1"/>
                    </a:moveTo>
                    <a:cubicBezTo>
                      <a:pt x="3633" y="1"/>
                      <a:pt x="3536" y="97"/>
                      <a:pt x="3536" y="226"/>
                    </a:cubicBezTo>
                    <a:cubicBezTo>
                      <a:pt x="3536" y="322"/>
                      <a:pt x="3633" y="419"/>
                      <a:pt x="3729" y="419"/>
                    </a:cubicBezTo>
                    <a:lnTo>
                      <a:pt x="5015" y="419"/>
                    </a:lnTo>
                    <a:cubicBezTo>
                      <a:pt x="5143" y="419"/>
                      <a:pt x="5240" y="322"/>
                      <a:pt x="5240" y="226"/>
                    </a:cubicBezTo>
                    <a:cubicBezTo>
                      <a:pt x="5240" y="97"/>
                      <a:pt x="5143" y="1"/>
                      <a:pt x="5015" y="1"/>
                    </a:cubicBezTo>
                    <a:close/>
                    <a:moveTo>
                      <a:pt x="6301" y="1"/>
                    </a:moveTo>
                    <a:cubicBezTo>
                      <a:pt x="6172" y="1"/>
                      <a:pt x="6076" y="97"/>
                      <a:pt x="6076" y="226"/>
                    </a:cubicBezTo>
                    <a:cubicBezTo>
                      <a:pt x="6076" y="322"/>
                      <a:pt x="6172" y="419"/>
                      <a:pt x="6301" y="419"/>
                    </a:cubicBezTo>
                    <a:lnTo>
                      <a:pt x="7554" y="419"/>
                    </a:lnTo>
                    <a:cubicBezTo>
                      <a:pt x="7683" y="419"/>
                      <a:pt x="7779" y="322"/>
                      <a:pt x="7779" y="226"/>
                    </a:cubicBezTo>
                    <a:cubicBezTo>
                      <a:pt x="7779" y="97"/>
                      <a:pt x="7683" y="1"/>
                      <a:pt x="7554" y="1"/>
                    </a:cubicBezTo>
                    <a:close/>
                    <a:moveTo>
                      <a:pt x="8840" y="1"/>
                    </a:moveTo>
                    <a:cubicBezTo>
                      <a:pt x="8711" y="1"/>
                      <a:pt x="8615" y="97"/>
                      <a:pt x="8615" y="226"/>
                    </a:cubicBezTo>
                    <a:cubicBezTo>
                      <a:pt x="8615" y="322"/>
                      <a:pt x="8711" y="419"/>
                      <a:pt x="8840" y="419"/>
                    </a:cubicBezTo>
                    <a:lnTo>
                      <a:pt x="10126" y="419"/>
                    </a:lnTo>
                    <a:cubicBezTo>
                      <a:pt x="10222" y="419"/>
                      <a:pt x="10319" y="322"/>
                      <a:pt x="10319" y="226"/>
                    </a:cubicBezTo>
                    <a:cubicBezTo>
                      <a:pt x="10319" y="97"/>
                      <a:pt x="10222" y="1"/>
                      <a:pt x="10126" y="1"/>
                    </a:cubicBezTo>
                    <a:close/>
                    <a:moveTo>
                      <a:pt x="11379" y="1"/>
                    </a:moveTo>
                    <a:cubicBezTo>
                      <a:pt x="11283" y="1"/>
                      <a:pt x="11187" y="97"/>
                      <a:pt x="11187" y="226"/>
                    </a:cubicBezTo>
                    <a:cubicBezTo>
                      <a:pt x="11187" y="322"/>
                      <a:pt x="11283" y="419"/>
                      <a:pt x="11379" y="419"/>
                    </a:cubicBezTo>
                    <a:lnTo>
                      <a:pt x="12665" y="419"/>
                    </a:lnTo>
                    <a:cubicBezTo>
                      <a:pt x="12794" y="419"/>
                      <a:pt x="12890" y="322"/>
                      <a:pt x="12890" y="226"/>
                    </a:cubicBezTo>
                    <a:cubicBezTo>
                      <a:pt x="12890" y="97"/>
                      <a:pt x="12794" y="1"/>
                      <a:pt x="12665" y="1"/>
                    </a:cubicBezTo>
                    <a:close/>
                    <a:moveTo>
                      <a:pt x="13951" y="1"/>
                    </a:moveTo>
                    <a:cubicBezTo>
                      <a:pt x="13822" y="1"/>
                      <a:pt x="13726" y="97"/>
                      <a:pt x="13726" y="226"/>
                    </a:cubicBezTo>
                    <a:cubicBezTo>
                      <a:pt x="13726" y="322"/>
                      <a:pt x="13822" y="419"/>
                      <a:pt x="13951" y="419"/>
                    </a:cubicBezTo>
                    <a:lnTo>
                      <a:pt x="15205" y="419"/>
                    </a:lnTo>
                    <a:cubicBezTo>
                      <a:pt x="15333" y="419"/>
                      <a:pt x="15430" y="322"/>
                      <a:pt x="15430" y="226"/>
                    </a:cubicBezTo>
                    <a:cubicBezTo>
                      <a:pt x="15430" y="97"/>
                      <a:pt x="15333" y="1"/>
                      <a:pt x="15205" y="1"/>
                    </a:cubicBezTo>
                    <a:close/>
                    <a:moveTo>
                      <a:pt x="16490" y="1"/>
                    </a:moveTo>
                    <a:cubicBezTo>
                      <a:pt x="16362" y="1"/>
                      <a:pt x="16265" y="97"/>
                      <a:pt x="16265" y="226"/>
                    </a:cubicBezTo>
                    <a:cubicBezTo>
                      <a:pt x="16265" y="322"/>
                      <a:pt x="16362" y="419"/>
                      <a:pt x="16490" y="419"/>
                    </a:cubicBezTo>
                    <a:lnTo>
                      <a:pt x="17776" y="419"/>
                    </a:lnTo>
                    <a:cubicBezTo>
                      <a:pt x="17873" y="419"/>
                      <a:pt x="17969" y="322"/>
                      <a:pt x="17969" y="226"/>
                    </a:cubicBezTo>
                    <a:cubicBezTo>
                      <a:pt x="17969" y="97"/>
                      <a:pt x="17873" y="1"/>
                      <a:pt x="17776" y="1"/>
                    </a:cubicBezTo>
                    <a:close/>
                    <a:moveTo>
                      <a:pt x="19030" y="1"/>
                    </a:moveTo>
                    <a:cubicBezTo>
                      <a:pt x="18933" y="1"/>
                      <a:pt x="18837" y="97"/>
                      <a:pt x="18837" y="226"/>
                    </a:cubicBezTo>
                    <a:cubicBezTo>
                      <a:pt x="18837" y="322"/>
                      <a:pt x="18933" y="419"/>
                      <a:pt x="19030" y="419"/>
                    </a:cubicBezTo>
                    <a:lnTo>
                      <a:pt x="20316" y="419"/>
                    </a:lnTo>
                    <a:cubicBezTo>
                      <a:pt x="20444" y="419"/>
                      <a:pt x="20541" y="322"/>
                      <a:pt x="20541" y="226"/>
                    </a:cubicBezTo>
                    <a:cubicBezTo>
                      <a:pt x="20541" y="97"/>
                      <a:pt x="20444" y="1"/>
                      <a:pt x="20316" y="1"/>
                    </a:cubicBezTo>
                    <a:close/>
                    <a:moveTo>
                      <a:pt x="21601" y="1"/>
                    </a:moveTo>
                    <a:cubicBezTo>
                      <a:pt x="21473" y="1"/>
                      <a:pt x="21376" y="97"/>
                      <a:pt x="21376" y="226"/>
                    </a:cubicBezTo>
                    <a:cubicBezTo>
                      <a:pt x="21376" y="322"/>
                      <a:pt x="21473" y="419"/>
                      <a:pt x="21601" y="419"/>
                    </a:cubicBezTo>
                    <a:lnTo>
                      <a:pt x="22855" y="419"/>
                    </a:lnTo>
                    <a:cubicBezTo>
                      <a:pt x="22984" y="419"/>
                      <a:pt x="23080" y="322"/>
                      <a:pt x="23080" y="226"/>
                    </a:cubicBezTo>
                    <a:cubicBezTo>
                      <a:pt x="23080" y="97"/>
                      <a:pt x="22984" y="1"/>
                      <a:pt x="22855" y="1"/>
                    </a:cubicBezTo>
                    <a:close/>
                    <a:moveTo>
                      <a:pt x="24141" y="1"/>
                    </a:moveTo>
                    <a:cubicBezTo>
                      <a:pt x="24012" y="1"/>
                      <a:pt x="23916" y="97"/>
                      <a:pt x="23916" y="226"/>
                    </a:cubicBezTo>
                    <a:cubicBezTo>
                      <a:pt x="23916" y="322"/>
                      <a:pt x="24012" y="419"/>
                      <a:pt x="24141" y="419"/>
                    </a:cubicBezTo>
                    <a:lnTo>
                      <a:pt x="25426" y="419"/>
                    </a:lnTo>
                    <a:cubicBezTo>
                      <a:pt x="25523" y="419"/>
                      <a:pt x="25619" y="322"/>
                      <a:pt x="25619" y="226"/>
                    </a:cubicBezTo>
                    <a:cubicBezTo>
                      <a:pt x="25619" y="97"/>
                      <a:pt x="25523" y="1"/>
                      <a:pt x="25426" y="1"/>
                    </a:cubicBezTo>
                    <a:close/>
                    <a:moveTo>
                      <a:pt x="26680" y="1"/>
                    </a:moveTo>
                    <a:cubicBezTo>
                      <a:pt x="26584" y="1"/>
                      <a:pt x="26487" y="97"/>
                      <a:pt x="26487" y="226"/>
                    </a:cubicBezTo>
                    <a:cubicBezTo>
                      <a:pt x="26487" y="322"/>
                      <a:pt x="26584" y="419"/>
                      <a:pt x="26680" y="419"/>
                    </a:cubicBezTo>
                    <a:lnTo>
                      <a:pt x="27966" y="419"/>
                    </a:lnTo>
                    <a:cubicBezTo>
                      <a:pt x="28094" y="419"/>
                      <a:pt x="28191" y="322"/>
                      <a:pt x="28191" y="226"/>
                    </a:cubicBezTo>
                    <a:cubicBezTo>
                      <a:pt x="28191" y="97"/>
                      <a:pt x="28094" y="1"/>
                      <a:pt x="27966" y="1"/>
                    </a:cubicBezTo>
                    <a:close/>
                    <a:moveTo>
                      <a:pt x="29252" y="1"/>
                    </a:moveTo>
                    <a:cubicBezTo>
                      <a:pt x="29123" y="1"/>
                      <a:pt x="29027" y="97"/>
                      <a:pt x="29027" y="226"/>
                    </a:cubicBezTo>
                    <a:cubicBezTo>
                      <a:pt x="29027" y="322"/>
                      <a:pt x="29123" y="419"/>
                      <a:pt x="29252" y="419"/>
                    </a:cubicBezTo>
                    <a:lnTo>
                      <a:pt x="30505" y="419"/>
                    </a:lnTo>
                    <a:cubicBezTo>
                      <a:pt x="30634" y="419"/>
                      <a:pt x="30730" y="322"/>
                      <a:pt x="30730" y="226"/>
                    </a:cubicBezTo>
                    <a:cubicBezTo>
                      <a:pt x="30730" y="97"/>
                      <a:pt x="30634" y="1"/>
                      <a:pt x="30505" y="1"/>
                    </a:cubicBezTo>
                    <a:close/>
                    <a:moveTo>
                      <a:pt x="31791" y="1"/>
                    </a:moveTo>
                    <a:cubicBezTo>
                      <a:pt x="31662" y="1"/>
                      <a:pt x="31598" y="97"/>
                      <a:pt x="31598" y="226"/>
                    </a:cubicBezTo>
                    <a:cubicBezTo>
                      <a:pt x="31598" y="322"/>
                      <a:pt x="31662" y="419"/>
                      <a:pt x="31791" y="419"/>
                    </a:cubicBezTo>
                    <a:lnTo>
                      <a:pt x="33077" y="419"/>
                    </a:lnTo>
                    <a:cubicBezTo>
                      <a:pt x="33173" y="419"/>
                      <a:pt x="33270" y="322"/>
                      <a:pt x="33270" y="226"/>
                    </a:cubicBezTo>
                    <a:cubicBezTo>
                      <a:pt x="33270" y="97"/>
                      <a:pt x="33173" y="1"/>
                      <a:pt x="33077" y="1"/>
                    </a:cubicBezTo>
                    <a:close/>
                    <a:moveTo>
                      <a:pt x="34330" y="1"/>
                    </a:moveTo>
                    <a:cubicBezTo>
                      <a:pt x="34234" y="1"/>
                      <a:pt x="34138" y="97"/>
                      <a:pt x="34138" y="226"/>
                    </a:cubicBezTo>
                    <a:cubicBezTo>
                      <a:pt x="34138" y="322"/>
                      <a:pt x="34234" y="419"/>
                      <a:pt x="34330" y="419"/>
                    </a:cubicBezTo>
                    <a:lnTo>
                      <a:pt x="35616" y="419"/>
                    </a:lnTo>
                    <a:cubicBezTo>
                      <a:pt x="35745" y="419"/>
                      <a:pt x="35841" y="322"/>
                      <a:pt x="35841" y="226"/>
                    </a:cubicBezTo>
                    <a:cubicBezTo>
                      <a:pt x="35841" y="97"/>
                      <a:pt x="35745" y="1"/>
                      <a:pt x="35616" y="1"/>
                    </a:cubicBezTo>
                    <a:close/>
                    <a:moveTo>
                      <a:pt x="36902" y="1"/>
                    </a:moveTo>
                    <a:cubicBezTo>
                      <a:pt x="36773" y="1"/>
                      <a:pt x="36677" y="97"/>
                      <a:pt x="36677" y="226"/>
                    </a:cubicBezTo>
                    <a:cubicBezTo>
                      <a:pt x="36677" y="322"/>
                      <a:pt x="36773" y="419"/>
                      <a:pt x="36902" y="419"/>
                    </a:cubicBezTo>
                    <a:lnTo>
                      <a:pt x="38188" y="419"/>
                    </a:lnTo>
                    <a:cubicBezTo>
                      <a:pt x="38284" y="419"/>
                      <a:pt x="38381" y="322"/>
                      <a:pt x="38381" y="226"/>
                    </a:cubicBezTo>
                    <a:cubicBezTo>
                      <a:pt x="38381" y="97"/>
                      <a:pt x="38284" y="1"/>
                      <a:pt x="38188" y="1"/>
                    </a:cubicBezTo>
                    <a:close/>
                    <a:moveTo>
                      <a:pt x="39441" y="1"/>
                    </a:moveTo>
                    <a:cubicBezTo>
                      <a:pt x="39345" y="1"/>
                      <a:pt x="39249" y="97"/>
                      <a:pt x="39249" y="226"/>
                    </a:cubicBezTo>
                    <a:cubicBezTo>
                      <a:pt x="39249" y="322"/>
                      <a:pt x="39345" y="419"/>
                      <a:pt x="39441" y="419"/>
                    </a:cubicBezTo>
                    <a:lnTo>
                      <a:pt x="40727" y="419"/>
                    </a:lnTo>
                    <a:cubicBezTo>
                      <a:pt x="40856" y="419"/>
                      <a:pt x="40920" y="322"/>
                      <a:pt x="40920" y="226"/>
                    </a:cubicBezTo>
                    <a:cubicBezTo>
                      <a:pt x="40920" y="97"/>
                      <a:pt x="40856" y="1"/>
                      <a:pt x="40727" y="1"/>
                    </a:cubicBezTo>
                    <a:close/>
                    <a:moveTo>
                      <a:pt x="42013" y="1"/>
                    </a:moveTo>
                    <a:cubicBezTo>
                      <a:pt x="41884" y="1"/>
                      <a:pt x="41788" y="97"/>
                      <a:pt x="41788" y="226"/>
                    </a:cubicBezTo>
                    <a:cubicBezTo>
                      <a:pt x="41788" y="322"/>
                      <a:pt x="41884" y="419"/>
                      <a:pt x="42013" y="419"/>
                    </a:cubicBezTo>
                    <a:lnTo>
                      <a:pt x="43267" y="419"/>
                    </a:lnTo>
                    <a:cubicBezTo>
                      <a:pt x="43395" y="419"/>
                      <a:pt x="43492" y="322"/>
                      <a:pt x="43492" y="226"/>
                    </a:cubicBezTo>
                    <a:cubicBezTo>
                      <a:pt x="43492" y="97"/>
                      <a:pt x="43395" y="1"/>
                      <a:pt x="43267" y="1"/>
                    </a:cubicBezTo>
                    <a:close/>
                    <a:moveTo>
                      <a:pt x="44552" y="1"/>
                    </a:moveTo>
                    <a:cubicBezTo>
                      <a:pt x="44424" y="1"/>
                      <a:pt x="44327" y="97"/>
                      <a:pt x="44327" y="226"/>
                    </a:cubicBezTo>
                    <a:cubicBezTo>
                      <a:pt x="44327" y="322"/>
                      <a:pt x="44424" y="419"/>
                      <a:pt x="44552" y="419"/>
                    </a:cubicBezTo>
                    <a:lnTo>
                      <a:pt x="45838" y="419"/>
                    </a:lnTo>
                    <a:cubicBezTo>
                      <a:pt x="45935" y="419"/>
                      <a:pt x="46031" y="322"/>
                      <a:pt x="46031" y="226"/>
                    </a:cubicBezTo>
                    <a:cubicBezTo>
                      <a:pt x="46031" y="97"/>
                      <a:pt x="45935" y="1"/>
                      <a:pt x="45838" y="1"/>
                    </a:cubicBezTo>
                    <a:close/>
                    <a:moveTo>
                      <a:pt x="47092" y="1"/>
                    </a:moveTo>
                    <a:cubicBezTo>
                      <a:pt x="46995" y="1"/>
                      <a:pt x="46899" y="97"/>
                      <a:pt x="46899" y="226"/>
                    </a:cubicBezTo>
                    <a:cubicBezTo>
                      <a:pt x="46899" y="322"/>
                      <a:pt x="46995" y="419"/>
                      <a:pt x="47092" y="419"/>
                    </a:cubicBezTo>
                    <a:lnTo>
                      <a:pt x="48378" y="419"/>
                    </a:lnTo>
                    <a:cubicBezTo>
                      <a:pt x="48506" y="419"/>
                      <a:pt x="48603" y="322"/>
                      <a:pt x="48603" y="226"/>
                    </a:cubicBezTo>
                    <a:cubicBezTo>
                      <a:pt x="48603" y="97"/>
                      <a:pt x="48506" y="1"/>
                      <a:pt x="48378" y="1"/>
                    </a:cubicBezTo>
                    <a:close/>
                    <a:moveTo>
                      <a:pt x="49663" y="1"/>
                    </a:moveTo>
                    <a:cubicBezTo>
                      <a:pt x="49535" y="1"/>
                      <a:pt x="49438" y="97"/>
                      <a:pt x="49438" y="226"/>
                    </a:cubicBezTo>
                    <a:cubicBezTo>
                      <a:pt x="49438" y="322"/>
                      <a:pt x="49535" y="419"/>
                      <a:pt x="49663" y="419"/>
                    </a:cubicBezTo>
                    <a:lnTo>
                      <a:pt x="50917" y="419"/>
                    </a:lnTo>
                    <a:cubicBezTo>
                      <a:pt x="51046" y="419"/>
                      <a:pt x="51142" y="322"/>
                      <a:pt x="51142" y="226"/>
                    </a:cubicBezTo>
                    <a:cubicBezTo>
                      <a:pt x="51142" y="97"/>
                      <a:pt x="51046" y="1"/>
                      <a:pt x="50917" y="1"/>
                    </a:cubicBezTo>
                    <a:close/>
                    <a:moveTo>
                      <a:pt x="52203" y="1"/>
                    </a:moveTo>
                    <a:cubicBezTo>
                      <a:pt x="52074" y="1"/>
                      <a:pt x="51978" y="97"/>
                      <a:pt x="51978" y="226"/>
                    </a:cubicBezTo>
                    <a:cubicBezTo>
                      <a:pt x="51978" y="322"/>
                      <a:pt x="52074" y="419"/>
                      <a:pt x="52203" y="419"/>
                    </a:cubicBezTo>
                    <a:lnTo>
                      <a:pt x="53489" y="419"/>
                    </a:lnTo>
                    <a:cubicBezTo>
                      <a:pt x="53585" y="419"/>
                      <a:pt x="53681" y="322"/>
                      <a:pt x="53681" y="226"/>
                    </a:cubicBezTo>
                    <a:cubicBezTo>
                      <a:pt x="53681" y="97"/>
                      <a:pt x="53585" y="1"/>
                      <a:pt x="53489" y="1"/>
                    </a:cubicBezTo>
                    <a:close/>
                    <a:moveTo>
                      <a:pt x="54742" y="1"/>
                    </a:moveTo>
                    <a:cubicBezTo>
                      <a:pt x="54646" y="1"/>
                      <a:pt x="54549" y="97"/>
                      <a:pt x="54549" y="226"/>
                    </a:cubicBezTo>
                    <a:cubicBezTo>
                      <a:pt x="54549" y="322"/>
                      <a:pt x="54646" y="419"/>
                      <a:pt x="54742" y="419"/>
                    </a:cubicBezTo>
                    <a:lnTo>
                      <a:pt x="56028" y="419"/>
                    </a:lnTo>
                    <a:cubicBezTo>
                      <a:pt x="56157" y="419"/>
                      <a:pt x="56253" y="322"/>
                      <a:pt x="56253" y="226"/>
                    </a:cubicBezTo>
                    <a:cubicBezTo>
                      <a:pt x="56253" y="97"/>
                      <a:pt x="56157" y="1"/>
                      <a:pt x="56028" y="1"/>
                    </a:cubicBezTo>
                    <a:close/>
                    <a:moveTo>
                      <a:pt x="57314" y="1"/>
                    </a:moveTo>
                    <a:cubicBezTo>
                      <a:pt x="57185" y="1"/>
                      <a:pt x="57089" y="97"/>
                      <a:pt x="57089" y="226"/>
                    </a:cubicBezTo>
                    <a:cubicBezTo>
                      <a:pt x="57089" y="322"/>
                      <a:pt x="57185" y="419"/>
                      <a:pt x="57314" y="419"/>
                    </a:cubicBezTo>
                    <a:lnTo>
                      <a:pt x="58567" y="419"/>
                    </a:lnTo>
                    <a:cubicBezTo>
                      <a:pt x="58696" y="419"/>
                      <a:pt x="58792" y="322"/>
                      <a:pt x="58792" y="226"/>
                    </a:cubicBezTo>
                    <a:cubicBezTo>
                      <a:pt x="58792" y="97"/>
                      <a:pt x="58696" y="1"/>
                      <a:pt x="58567" y="1"/>
                    </a:cubicBezTo>
                    <a:close/>
                    <a:moveTo>
                      <a:pt x="59853" y="1"/>
                    </a:moveTo>
                    <a:cubicBezTo>
                      <a:pt x="59725" y="1"/>
                      <a:pt x="59628" y="97"/>
                      <a:pt x="59628" y="226"/>
                    </a:cubicBezTo>
                    <a:cubicBezTo>
                      <a:pt x="59628" y="322"/>
                      <a:pt x="59725" y="419"/>
                      <a:pt x="59853" y="419"/>
                    </a:cubicBezTo>
                    <a:lnTo>
                      <a:pt x="61139" y="419"/>
                    </a:lnTo>
                    <a:cubicBezTo>
                      <a:pt x="61235" y="419"/>
                      <a:pt x="61332" y="322"/>
                      <a:pt x="61332" y="226"/>
                    </a:cubicBezTo>
                    <a:cubicBezTo>
                      <a:pt x="61332" y="97"/>
                      <a:pt x="61235" y="1"/>
                      <a:pt x="61139" y="1"/>
                    </a:cubicBezTo>
                    <a:close/>
                    <a:moveTo>
                      <a:pt x="62393" y="1"/>
                    </a:moveTo>
                    <a:cubicBezTo>
                      <a:pt x="62296" y="1"/>
                      <a:pt x="62200" y="97"/>
                      <a:pt x="62200" y="226"/>
                    </a:cubicBezTo>
                    <a:cubicBezTo>
                      <a:pt x="62200" y="322"/>
                      <a:pt x="62296" y="419"/>
                      <a:pt x="62393" y="419"/>
                    </a:cubicBezTo>
                    <a:lnTo>
                      <a:pt x="63678" y="419"/>
                    </a:lnTo>
                    <a:cubicBezTo>
                      <a:pt x="63807" y="419"/>
                      <a:pt x="63903" y="322"/>
                      <a:pt x="63903" y="226"/>
                    </a:cubicBezTo>
                    <a:cubicBezTo>
                      <a:pt x="63903" y="97"/>
                      <a:pt x="63807" y="1"/>
                      <a:pt x="63678" y="1"/>
                    </a:cubicBezTo>
                    <a:close/>
                    <a:moveTo>
                      <a:pt x="64964" y="1"/>
                    </a:moveTo>
                    <a:cubicBezTo>
                      <a:pt x="64835" y="1"/>
                      <a:pt x="64739" y="97"/>
                      <a:pt x="64739" y="226"/>
                    </a:cubicBezTo>
                    <a:cubicBezTo>
                      <a:pt x="64739" y="322"/>
                      <a:pt x="64835" y="419"/>
                      <a:pt x="64964" y="419"/>
                    </a:cubicBezTo>
                    <a:lnTo>
                      <a:pt x="66218" y="419"/>
                    </a:lnTo>
                    <a:cubicBezTo>
                      <a:pt x="66346" y="419"/>
                      <a:pt x="66443" y="322"/>
                      <a:pt x="66443" y="226"/>
                    </a:cubicBezTo>
                    <a:cubicBezTo>
                      <a:pt x="66443" y="97"/>
                      <a:pt x="66346" y="1"/>
                      <a:pt x="66218" y="1"/>
                    </a:cubicBezTo>
                    <a:close/>
                    <a:moveTo>
                      <a:pt x="67503" y="1"/>
                    </a:moveTo>
                    <a:cubicBezTo>
                      <a:pt x="67375" y="1"/>
                      <a:pt x="67278" y="97"/>
                      <a:pt x="67278" y="226"/>
                    </a:cubicBezTo>
                    <a:cubicBezTo>
                      <a:pt x="67278" y="322"/>
                      <a:pt x="67375" y="419"/>
                      <a:pt x="67503" y="419"/>
                    </a:cubicBezTo>
                    <a:lnTo>
                      <a:pt x="68789" y="419"/>
                    </a:lnTo>
                    <a:cubicBezTo>
                      <a:pt x="68886" y="419"/>
                      <a:pt x="68982" y="322"/>
                      <a:pt x="68982" y="226"/>
                    </a:cubicBezTo>
                    <a:cubicBezTo>
                      <a:pt x="68982" y="97"/>
                      <a:pt x="68886" y="1"/>
                      <a:pt x="68789" y="1"/>
                    </a:cubicBezTo>
                    <a:close/>
                    <a:moveTo>
                      <a:pt x="70043" y="1"/>
                    </a:moveTo>
                    <a:cubicBezTo>
                      <a:pt x="69946" y="1"/>
                      <a:pt x="69850" y="97"/>
                      <a:pt x="69850" y="226"/>
                    </a:cubicBezTo>
                    <a:cubicBezTo>
                      <a:pt x="69850" y="322"/>
                      <a:pt x="69946" y="419"/>
                      <a:pt x="70043" y="419"/>
                    </a:cubicBezTo>
                    <a:lnTo>
                      <a:pt x="71329" y="419"/>
                    </a:lnTo>
                    <a:cubicBezTo>
                      <a:pt x="71457" y="419"/>
                      <a:pt x="71554" y="322"/>
                      <a:pt x="71554" y="226"/>
                    </a:cubicBezTo>
                    <a:cubicBezTo>
                      <a:pt x="71554" y="97"/>
                      <a:pt x="71457" y="1"/>
                      <a:pt x="71329" y="1"/>
                    </a:cubicBezTo>
                    <a:close/>
                    <a:moveTo>
                      <a:pt x="72614" y="1"/>
                    </a:moveTo>
                    <a:cubicBezTo>
                      <a:pt x="72486" y="1"/>
                      <a:pt x="72389" y="97"/>
                      <a:pt x="72389" y="226"/>
                    </a:cubicBezTo>
                    <a:cubicBezTo>
                      <a:pt x="72389" y="322"/>
                      <a:pt x="72486" y="419"/>
                      <a:pt x="72614" y="419"/>
                    </a:cubicBezTo>
                    <a:lnTo>
                      <a:pt x="73868" y="419"/>
                    </a:lnTo>
                    <a:cubicBezTo>
                      <a:pt x="73997" y="419"/>
                      <a:pt x="74093" y="322"/>
                      <a:pt x="74093" y="226"/>
                    </a:cubicBezTo>
                    <a:cubicBezTo>
                      <a:pt x="74093" y="97"/>
                      <a:pt x="73997" y="1"/>
                      <a:pt x="73868" y="1"/>
                    </a:cubicBezTo>
                    <a:close/>
                    <a:moveTo>
                      <a:pt x="75154" y="1"/>
                    </a:moveTo>
                    <a:cubicBezTo>
                      <a:pt x="75025" y="1"/>
                      <a:pt x="74961" y="97"/>
                      <a:pt x="74961" y="226"/>
                    </a:cubicBezTo>
                    <a:cubicBezTo>
                      <a:pt x="74961" y="322"/>
                      <a:pt x="75025" y="419"/>
                      <a:pt x="75154" y="419"/>
                    </a:cubicBezTo>
                    <a:lnTo>
                      <a:pt x="76440" y="419"/>
                    </a:lnTo>
                    <a:cubicBezTo>
                      <a:pt x="76536" y="419"/>
                      <a:pt x="76632" y="322"/>
                      <a:pt x="76632" y="226"/>
                    </a:cubicBezTo>
                    <a:cubicBezTo>
                      <a:pt x="76632" y="97"/>
                      <a:pt x="76536" y="1"/>
                      <a:pt x="76440" y="1"/>
                    </a:cubicBezTo>
                    <a:close/>
                    <a:moveTo>
                      <a:pt x="77693" y="1"/>
                    </a:moveTo>
                    <a:cubicBezTo>
                      <a:pt x="77597" y="1"/>
                      <a:pt x="77500" y="97"/>
                      <a:pt x="77500" y="226"/>
                    </a:cubicBezTo>
                    <a:cubicBezTo>
                      <a:pt x="77500" y="322"/>
                      <a:pt x="77597" y="419"/>
                      <a:pt x="77693" y="419"/>
                    </a:cubicBezTo>
                    <a:lnTo>
                      <a:pt x="78979" y="419"/>
                    </a:lnTo>
                    <a:cubicBezTo>
                      <a:pt x="79108" y="419"/>
                      <a:pt x="79204" y="322"/>
                      <a:pt x="79204" y="226"/>
                    </a:cubicBezTo>
                    <a:cubicBezTo>
                      <a:pt x="79204" y="97"/>
                      <a:pt x="79108" y="1"/>
                      <a:pt x="78979" y="1"/>
                    </a:cubicBezTo>
                    <a:close/>
                    <a:moveTo>
                      <a:pt x="80265" y="1"/>
                    </a:moveTo>
                    <a:cubicBezTo>
                      <a:pt x="80136" y="1"/>
                      <a:pt x="80040" y="97"/>
                      <a:pt x="80040" y="226"/>
                    </a:cubicBezTo>
                    <a:cubicBezTo>
                      <a:pt x="80040" y="322"/>
                      <a:pt x="80136" y="419"/>
                      <a:pt x="80265" y="419"/>
                    </a:cubicBezTo>
                    <a:lnTo>
                      <a:pt x="81518" y="419"/>
                    </a:lnTo>
                    <a:cubicBezTo>
                      <a:pt x="81647" y="419"/>
                      <a:pt x="81743" y="322"/>
                      <a:pt x="81743" y="226"/>
                    </a:cubicBezTo>
                    <a:cubicBezTo>
                      <a:pt x="81743" y="97"/>
                      <a:pt x="81647" y="1"/>
                      <a:pt x="81518" y="1"/>
                    </a:cubicBezTo>
                    <a:close/>
                    <a:moveTo>
                      <a:pt x="82804" y="1"/>
                    </a:moveTo>
                    <a:cubicBezTo>
                      <a:pt x="82708" y="1"/>
                      <a:pt x="82611" y="97"/>
                      <a:pt x="82611" y="226"/>
                    </a:cubicBezTo>
                    <a:cubicBezTo>
                      <a:pt x="82611" y="322"/>
                      <a:pt x="82708" y="419"/>
                      <a:pt x="82804" y="419"/>
                    </a:cubicBezTo>
                    <a:lnTo>
                      <a:pt x="84090" y="419"/>
                    </a:lnTo>
                    <a:cubicBezTo>
                      <a:pt x="84186" y="419"/>
                      <a:pt x="84283" y="322"/>
                      <a:pt x="84283" y="226"/>
                    </a:cubicBezTo>
                    <a:cubicBezTo>
                      <a:pt x="84283" y="97"/>
                      <a:pt x="84186" y="1"/>
                      <a:pt x="84090" y="1"/>
                    </a:cubicBezTo>
                    <a:close/>
                    <a:moveTo>
                      <a:pt x="85376" y="1"/>
                    </a:moveTo>
                    <a:cubicBezTo>
                      <a:pt x="85247" y="1"/>
                      <a:pt x="85151" y="97"/>
                      <a:pt x="85151" y="226"/>
                    </a:cubicBezTo>
                    <a:cubicBezTo>
                      <a:pt x="85151" y="322"/>
                      <a:pt x="85247" y="419"/>
                      <a:pt x="85376" y="419"/>
                    </a:cubicBezTo>
                    <a:lnTo>
                      <a:pt x="86629" y="419"/>
                    </a:lnTo>
                    <a:cubicBezTo>
                      <a:pt x="86758" y="419"/>
                      <a:pt x="86854" y="322"/>
                      <a:pt x="86854" y="226"/>
                    </a:cubicBezTo>
                    <a:cubicBezTo>
                      <a:pt x="86854" y="97"/>
                      <a:pt x="86758" y="1"/>
                      <a:pt x="86629" y="1"/>
                    </a:cubicBezTo>
                    <a:close/>
                    <a:moveTo>
                      <a:pt x="87915" y="1"/>
                    </a:moveTo>
                    <a:cubicBezTo>
                      <a:pt x="87787" y="1"/>
                      <a:pt x="87690" y="97"/>
                      <a:pt x="87690" y="226"/>
                    </a:cubicBezTo>
                    <a:cubicBezTo>
                      <a:pt x="87690" y="259"/>
                      <a:pt x="87702" y="293"/>
                      <a:pt x="87722" y="322"/>
                    </a:cubicBezTo>
                    <a:lnTo>
                      <a:pt x="87722" y="322"/>
                    </a:lnTo>
                    <a:lnTo>
                      <a:pt x="87722" y="1479"/>
                    </a:lnTo>
                    <a:cubicBezTo>
                      <a:pt x="87722" y="1608"/>
                      <a:pt x="87819" y="1704"/>
                      <a:pt x="87915" y="1704"/>
                    </a:cubicBezTo>
                    <a:cubicBezTo>
                      <a:pt x="88044" y="1704"/>
                      <a:pt x="88140" y="1608"/>
                      <a:pt x="88140" y="1479"/>
                    </a:cubicBezTo>
                    <a:lnTo>
                      <a:pt x="88140" y="226"/>
                    </a:lnTo>
                    <a:cubicBezTo>
                      <a:pt x="88140" y="161"/>
                      <a:pt x="88108" y="97"/>
                      <a:pt x="88076" y="65"/>
                    </a:cubicBezTo>
                    <a:cubicBezTo>
                      <a:pt x="88044" y="33"/>
                      <a:pt x="87979" y="1"/>
                      <a:pt x="87915" y="1"/>
                    </a:cubicBezTo>
                    <a:close/>
                    <a:moveTo>
                      <a:pt x="193" y="290"/>
                    </a:moveTo>
                    <a:cubicBezTo>
                      <a:pt x="97" y="290"/>
                      <a:pt x="0" y="386"/>
                      <a:pt x="0" y="515"/>
                    </a:cubicBezTo>
                    <a:lnTo>
                      <a:pt x="0" y="1769"/>
                    </a:lnTo>
                    <a:cubicBezTo>
                      <a:pt x="0" y="1897"/>
                      <a:pt x="97" y="1994"/>
                      <a:pt x="193" y="1994"/>
                    </a:cubicBezTo>
                    <a:cubicBezTo>
                      <a:pt x="322" y="1994"/>
                      <a:pt x="418" y="1897"/>
                      <a:pt x="418" y="1769"/>
                    </a:cubicBezTo>
                    <a:lnTo>
                      <a:pt x="418" y="515"/>
                    </a:lnTo>
                    <a:cubicBezTo>
                      <a:pt x="418" y="386"/>
                      <a:pt x="322" y="290"/>
                      <a:pt x="193" y="290"/>
                    </a:cubicBezTo>
                    <a:close/>
                    <a:moveTo>
                      <a:pt x="87915" y="2540"/>
                    </a:moveTo>
                    <a:cubicBezTo>
                      <a:pt x="87819" y="2540"/>
                      <a:pt x="87722" y="2637"/>
                      <a:pt x="87722" y="2765"/>
                    </a:cubicBezTo>
                    <a:lnTo>
                      <a:pt x="87722" y="4019"/>
                    </a:lnTo>
                    <a:cubicBezTo>
                      <a:pt x="87722" y="4147"/>
                      <a:pt x="87819" y="4244"/>
                      <a:pt x="87915" y="4244"/>
                    </a:cubicBezTo>
                    <a:cubicBezTo>
                      <a:pt x="88044" y="4244"/>
                      <a:pt x="88140" y="4147"/>
                      <a:pt x="88140" y="4019"/>
                    </a:cubicBezTo>
                    <a:lnTo>
                      <a:pt x="88140" y="2765"/>
                    </a:lnTo>
                    <a:cubicBezTo>
                      <a:pt x="88140" y="2637"/>
                      <a:pt x="88044" y="2540"/>
                      <a:pt x="87915" y="2540"/>
                    </a:cubicBezTo>
                    <a:close/>
                    <a:moveTo>
                      <a:pt x="193" y="2829"/>
                    </a:moveTo>
                    <a:cubicBezTo>
                      <a:pt x="97" y="2829"/>
                      <a:pt x="0" y="2926"/>
                      <a:pt x="0" y="3054"/>
                    </a:cubicBezTo>
                    <a:lnTo>
                      <a:pt x="0" y="4340"/>
                    </a:lnTo>
                    <a:cubicBezTo>
                      <a:pt x="0" y="4437"/>
                      <a:pt x="97" y="4533"/>
                      <a:pt x="193" y="4533"/>
                    </a:cubicBezTo>
                    <a:cubicBezTo>
                      <a:pt x="322" y="4533"/>
                      <a:pt x="418" y="4437"/>
                      <a:pt x="418" y="4340"/>
                    </a:cubicBezTo>
                    <a:lnTo>
                      <a:pt x="418" y="3054"/>
                    </a:lnTo>
                    <a:cubicBezTo>
                      <a:pt x="418" y="2926"/>
                      <a:pt x="322" y="2829"/>
                      <a:pt x="193" y="2829"/>
                    </a:cubicBezTo>
                    <a:close/>
                    <a:moveTo>
                      <a:pt x="87915" y="5080"/>
                    </a:moveTo>
                    <a:cubicBezTo>
                      <a:pt x="87819" y="5080"/>
                      <a:pt x="87722" y="5176"/>
                      <a:pt x="87722" y="5305"/>
                    </a:cubicBezTo>
                    <a:lnTo>
                      <a:pt x="87722" y="6590"/>
                    </a:lnTo>
                    <a:cubicBezTo>
                      <a:pt x="87722" y="6687"/>
                      <a:pt x="87819" y="6783"/>
                      <a:pt x="87915" y="6783"/>
                    </a:cubicBezTo>
                    <a:cubicBezTo>
                      <a:pt x="88044" y="6783"/>
                      <a:pt x="88140" y="6687"/>
                      <a:pt x="88140" y="6590"/>
                    </a:cubicBezTo>
                    <a:lnTo>
                      <a:pt x="88140" y="5305"/>
                    </a:lnTo>
                    <a:cubicBezTo>
                      <a:pt x="88140" y="5176"/>
                      <a:pt x="88044" y="5080"/>
                      <a:pt x="87915" y="5080"/>
                    </a:cubicBezTo>
                    <a:close/>
                    <a:moveTo>
                      <a:pt x="193" y="5401"/>
                    </a:moveTo>
                    <a:cubicBezTo>
                      <a:pt x="97" y="5401"/>
                      <a:pt x="0" y="5497"/>
                      <a:pt x="0" y="5594"/>
                    </a:cubicBezTo>
                    <a:lnTo>
                      <a:pt x="0" y="6880"/>
                    </a:lnTo>
                    <a:cubicBezTo>
                      <a:pt x="0" y="7008"/>
                      <a:pt x="97" y="7105"/>
                      <a:pt x="193" y="7105"/>
                    </a:cubicBezTo>
                    <a:cubicBezTo>
                      <a:pt x="322" y="7105"/>
                      <a:pt x="418" y="7008"/>
                      <a:pt x="418" y="6880"/>
                    </a:cubicBezTo>
                    <a:lnTo>
                      <a:pt x="418" y="5594"/>
                    </a:lnTo>
                    <a:cubicBezTo>
                      <a:pt x="418" y="5497"/>
                      <a:pt x="322" y="5401"/>
                      <a:pt x="193" y="5401"/>
                    </a:cubicBezTo>
                    <a:close/>
                    <a:moveTo>
                      <a:pt x="87915" y="7651"/>
                    </a:moveTo>
                    <a:cubicBezTo>
                      <a:pt x="87819" y="7651"/>
                      <a:pt x="87722" y="7748"/>
                      <a:pt x="87722" y="7844"/>
                    </a:cubicBezTo>
                    <a:lnTo>
                      <a:pt x="87722" y="9130"/>
                    </a:lnTo>
                    <a:cubicBezTo>
                      <a:pt x="87722" y="9258"/>
                      <a:pt x="87819" y="9355"/>
                      <a:pt x="87915" y="9355"/>
                    </a:cubicBezTo>
                    <a:cubicBezTo>
                      <a:pt x="88044" y="9355"/>
                      <a:pt x="88140" y="9258"/>
                      <a:pt x="88140" y="9130"/>
                    </a:cubicBezTo>
                    <a:lnTo>
                      <a:pt x="88140" y="7844"/>
                    </a:lnTo>
                    <a:cubicBezTo>
                      <a:pt x="88140" y="7748"/>
                      <a:pt x="88044" y="7651"/>
                      <a:pt x="87915" y="7651"/>
                    </a:cubicBezTo>
                    <a:close/>
                    <a:moveTo>
                      <a:pt x="193" y="7940"/>
                    </a:moveTo>
                    <a:cubicBezTo>
                      <a:pt x="97" y="7940"/>
                      <a:pt x="0" y="8037"/>
                      <a:pt x="0" y="8165"/>
                    </a:cubicBezTo>
                    <a:lnTo>
                      <a:pt x="0" y="9419"/>
                    </a:lnTo>
                    <a:cubicBezTo>
                      <a:pt x="0" y="9548"/>
                      <a:pt x="97" y="9644"/>
                      <a:pt x="193" y="9644"/>
                    </a:cubicBezTo>
                    <a:cubicBezTo>
                      <a:pt x="322" y="9644"/>
                      <a:pt x="418" y="9548"/>
                      <a:pt x="418" y="9419"/>
                    </a:cubicBezTo>
                    <a:lnTo>
                      <a:pt x="418" y="8165"/>
                    </a:lnTo>
                    <a:cubicBezTo>
                      <a:pt x="418" y="8037"/>
                      <a:pt x="322" y="7940"/>
                      <a:pt x="193" y="7940"/>
                    </a:cubicBezTo>
                    <a:close/>
                    <a:moveTo>
                      <a:pt x="87915" y="10191"/>
                    </a:moveTo>
                    <a:cubicBezTo>
                      <a:pt x="87819" y="10191"/>
                      <a:pt x="87722" y="10287"/>
                      <a:pt x="87722" y="10416"/>
                    </a:cubicBezTo>
                    <a:lnTo>
                      <a:pt x="87722" y="11669"/>
                    </a:lnTo>
                    <a:cubicBezTo>
                      <a:pt x="87722" y="11798"/>
                      <a:pt x="87819" y="11894"/>
                      <a:pt x="87915" y="11894"/>
                    </a:cubicBezTo>
                    <a:cubicBezTo>
                      <a:pt x="88044" y="11894"/>
                      <a:pt x="88140" y="11798"/>
                      <a:pt x="88140" y="11669"/>
                    </a:cubicBezTo>
                    <a:lnTo>
                      <a:pt x="88140" y="10416"/>
                    </a:lnTo>
                    <a:cubicBezTo>
                      <a:pt x="88140" y="10287"/>
                      <a:pt x="88044" y="10191"/>
                      <a:pt x="87915" y="10191"/>
                    </a:cubicBezTo>
                    <a:close/>
                    <a:moveTo>
                      <a:pt x="193" y="10480"/>
                    </a:moveTo>
                    <a:cubicBezTo>
                      <a:pt x="97" y="10480"/>
                      <a:pt x="0" y="10576"/>
                      <a:pt x="0" y="10705"/>
                    </a:cubicBezTo>
                    <a:lnTo>
                      <a:pt x="0" y="11991"/>
                    </a:lnTo>
                    <a:cubicBezTo>
                      <a:pt x="0" y="12087"/>
                      <a:pt x="97" y="12183"/>
                      <a:pt x="193" y="12183"/>
                    </a:cubicBezTo>
                    <a:cubicBezTo>
                      <a:pt x="322" y="12183"/>
                      <a:pt x="418" y="12087"/>
                      <a:pt x="418" y="11991"/>
                    </a:cubicBezTo>
                    <a:lnTo>
                      <a:pt x="418" y="10705"/>
                    </a:lnTo>
                    <a:cubicBezTo>
                      <a:pt x="418" y="10576"/>
                      <a:pt x="322" y="10480"/>
                      <a:pt x="193" y="10480"/>
                    </a:cubicBezTo>
                    <a:close/>
                    <a:moveTo>
                      <a:pt x="87915" y="12730"/>
                    </a:moveTo>
                    <a:cubicBezTo>
                      <a:pt x="87819" y="12730"/>
                      <a:pt x="87722" y="12826"/>
                      <a:pt x="87722" y="12955"/>
                    </a:cubicBezTo>
                    <a:lnTo>
                      <a:pt x="87722" y="14241"/>
                    </a:lnTo>
                    <a:cubicBezTo>
                      <a:pt x="87722" y="14337"/>
                      <a:pt x="87819" y="14434"/>
                      <a:pt x="87915" y="14434"/>
                    </a:cubicBezTo>
                    <a:cubicBezTo>
                      <a:pt x="88044" y="14434"/>
                      <a:pt x="88140" y="14337"/>
                      <a:pt x="88140" y="14241"/>
                    </a:cubicBezTo>
                    <a:lnTo>
                      <a:pt x="88140" y="12955"/>
                    </a:lnTo>
                    <a:cubicBezTo>
                      <a:pt x="88140" y="12826"/>
                      <a:pt x="88044" y="12730"/>
                      <a:pt x="87915" y="12730"/>
                    </a:cubicBezTo>
                    <a:close/>
                    <a:moveTo>
                      <a:pt x="193" y="13051"/>
                    </a:moveTo>
                    <a:cubicBezTo>
                      <a:pt x="97" y="13051"/>
                      <a:pt x="0" y="13148"/>
                      <a:pt x="0" y="13244"/>
                    </a:cubicBezTo>
                    <a:lnTo>
                      <a:pt x="0" y="14530"/>
                    </a:lnTo>
                    <a:cubicBezTo>
                      <a:pt x="0" y="14659"/>
                      <a:pt x="97" y="14755"/>
                      <a:pt x="193" y="14755"/>
                    </a:cubicBezTo>
                    <a:cubicBezTo>
                      <a:pt x="322" y="14755"/>
                      <a:pt x="418" y="14659"/>
                      <a:pt x="418" y="14530"/>
                    </a:cubicBezTo>
                    <a:lnTo>
                      <a:pt x="418" y="13244"/>
                    </a:lnTo>
                    <a:cubicBezTo>
                      <a:pt x="418" y="13148"/>
                      <a:pt x="322" y="13051"/>
                      <a:pt x="193" y="13051"/>
                    </a:cubicBezTo>
                    <a:close/>
                    <a:moveTo>
                      <a:pt x="87915" y="15302"/>
                    </a:moveTo>
                    <a:cubicBezTo>
                      <a:pt x="87819" y="15302"/>
                      <a:pt x="87722" y="15398"/>
                      <a:pt x="87722" y="15494"/>
                    </a:cubicBezTo>
                    <a:lnTo>
                      <a:pt x="87722" y="16780"/>
                    </a:lnTo>
                    <a:cubicBezTo>
                      <a:pt x="87722" y="16909"/>
                      <a:pt x="87819" y="17005"/>
                      <a:pt x="87915" y="17005"/>
                    </a:cubicBezTo>
                    <a:cubicBezTo>
                      <a:pt x="88044" y="17005"/>
                      <a:pt x="88140" y="16909"/>
                      <a:pt x="88140" y="16780"/>
                    </a:cubicBezTo>
                    <a:lnTo>
                      <a:pt x="88140" y="15494"/>
                    </a:lnTo>
                    <a:cubicBezTo>
                      <a:pt x="88140" y="15398"/>
                      <a:pt x="88044" y="15302"/>
                      <a:pt x="87915" y="15302"/>
                    </a:cubicBezTo>
                    <a:close/>
                    <a:moveTo>
                      <a:pt x="193" y="15591"/>
                    </a:moveTo>
                    <a:cubicBezTo>
                      <a:pt x="97" y="15591"/>
                      <a:pt x="0" y="15687"/>
                      <a:pt x="0" y="15816"/>
                    </a:cubicBezTo>
                    <a:lnTo>
                      <a:pt x="0" y="17069"/>
                    </a:lnTo>
                    <a:cubicBezTo>
                      <a:pt x="0" y="17198"/>
                      <a:pt x="97" y="17294"/>
                      <a:pt x="193" y="17294"/>
                    </a:cubicBezTo>
                    <a:cubicBezTo>
                      <a:pt x="322" y="17294"/>
                      <a:pt x="418" y="17198"/>
                      <a:pt x="418" y="17069"/>
                    </a:cubicBezTo>
                    <a:lnTo>
                      <a:pt x="418" y="15816"/>
                    </a:lnTo>
                    <a:cubicBezTo>
                      <a:pt x="418" y="15687"/>
                      <a:pt x="322" y="15591"/>
                      <a:pt x="193" y="15591"/>
                    </a:cubicBezTo>
                    <a:close/>
                    <a:moveTo>
                      <a:pt x="87915" y="17841"/>
                    </a:moveTo>
                    <a:cubicBezTo>
                      <a:pt x="87819" y="17841"/>
                      <a:pt x="87722" y="17937"/>
                      <a:pt x="87722" y="18066"/>
                    </a:cubicBezTo>
                    <a:lnTo>
                      <a:pt x="87722" y="19320"/>
                    </a:lnTo>
                    <a:cubicBezTo>
                      <a:pt x="87722" y="19448"/>
                      <a:pt x="87819" y="19545"/>
                      <a:pt x="87915" y="19545"/>
                    </a:cubicBezTo>
                    <a:cubicBezTo>
                      <a:pt x="88044" y="19545"/>
                      <a:pt x="88140" y="19448"/>
                      <a:pt x="88140" y="19320"/>
                    </a:cubicBezTo>
                    <a:lnTo>
                      <a:pt x="88140" y="18066"/>
                    </a:lnTo>
                    <a:cubicBezTo>
                      <a:pt x="88140" y="17937"/>
                      <a:pt x="88044" y="17841"/>
                      <a:pt x="87915" y="17841"/>
                    </a:cubicBezTo>
                    <a:close/>
                    <a:moveTo>
                      <a:pt x="193" y="18130"/>
                    </a:moveTo>
                    <a:cubicBezTo>
                      <a:pt x="97" y="18130"/>
                      <a:pt x="0" y="18227"/>
                      <a:pt x="0" y="18355"/>
                    </a:cubicBezTo>
                    <a:lnTo>
                      <a:pt x="0" y="19641"/>
                    </a:lnTo>
                    <a:cubicBezTo>
                      <a:pt x="0" y="19737"/>
                      <a:pt x="97" y="19834"/>
                      <a:pt x="193" y="19834"/>
                    </a:cubicBezTo>
                    <a:cubicBezTo>
                      <a:pt x="322" y="19834"/>
                      <a:pt x="418" y="19737"/>
                      <a:pt x="418" y="19641"/>
                    </a:cubicBezTo>
                    <a:lnTo>
                      <a:pt x="418" y="18355"/>
                    </a:lnTo>
                    <a:cubicBezTo>
                      <a:pt x="418" y="18227"/>
                      <a:pt x="322" y="18130"/>
                      <a:pt x="193" y="18130"/>
                    </a:cubicBezTo>
                    <a:close/>
                    <a:moveTo>
                      <a:pt x="87915" y="20380"/>
                    </a:moveTo>
                    <a:cubicBezTo>
                      <a:pt x="87819" y="20380"/>
                      <a:pt x="87722" y="20477"/>
                      <a:pt x="87722" y="20605"/>
                    </a:cubicBezTo>
                    <a:lnTo>
                      <a:pt x="87722" y="21891"/>
                    </a:lnTo>
                    <a:cubicBezTo>
                      <a:pt x="87722" y="21988"/>
                      <a:pt x="87819" y="22084"/>
                      <a:pt x="87915" y="22084"/>
                    </a:cubicBezTo>
                    <a:cubicBezTo>
                      <a:pt x="88044" y="22084"/>
                      <a:pt x="88140" y="21988"/>
                      <a:pt x="88140" y="21891"/>
                    </a:cubicBezTo>
                    <a:lnTo>
                      <a:pt x="88140" y="20605"/>
                    </a:lnTo>
                    <a:cubicBezTo>
                      <a:pt x="88140" y="20477"/>
                      <a:pt x="88044" y="20380"/>
                      <a:pt x="87915" y="20380"/>
                    </a:cubicBezTo>
                    <a:close/>
                    <a:moveTo>
                      <a:pt x="193" y="20702"/>
                    </a:moveTo>
                    <a:cubicBezTo>
                      <a:pt x="97" y="20702"/>
                      <a:pt x="0" y="20798"/>
                      <a:pt x="0" y="20895"/>
                    </a:cubicBezTo>
                    <a:lnTo>
                      <a:pt x="0" y="22180"/>
                    </a:lnTo>
                    <a:cubicBezTo>
                      <a:pt x="0" y="22309"/>
                      <a:pt x="97" y="22405"/>
                      <a:pt x="193" y="22405"/>
                    </a:cubicBezTo>
                    <a:cubicBezTo>
                      <a:pt x="322" y="22405"/>
                      <a:pt x="418" y="22309"/>
                      <a:pt x="418" y="22180"/>
                    </a:cubicBezTo>
                    <a:lnTo>
                      <a:pt x="418" y="20895"/>
                    </a:lnTo>
                    <a:cubicBezTo>
                      <a:pt x="418" y="20798"/>
                      <a:pt x="322" y="20702"/>
                      <a:pt x="193" y="20702"/>
                    </a:cubicBezTo>
                    <a:close/>
                    <a:moveTo>
                      <a:pt x="87915" y="22952"/>
                    </a:moveTo>
                    <a:cubicBezTo>
                      <a:pt x="87819" y="22952"/>
                      <a:pt x="87722" y="23048"/>
                      <a:pt x="87722" y="23145"/>
                    </a:cubicBezTo>
                    <a:lnTo>
                      <a:pt x="87722" y="24431"/>
                    </a:lnTo>
                    <a:cubicBezTo>
                      <a:pt x="87722" y="24559"/>
                      <a:pt x="87819" y="24656"/>
                      <a:pt x="87915" y="24656"/>
                    </a:cubicBezTo>
                    <a:cubicBezTo>
                      <a:pt x="88044" y="24656"/>
                      <a:pt x="88140" y="24559"/>
                      <a:pt x="88140" y="24431"/>
                    </a:cubicBezTo>
                    <a:lnTo>
                      <a:pt x="88140" y="23145"/>
                    </a:lnTo>
                    <a:cubicBezTo>
                      <a:pt x="88140" y="23048"/>
                      <a:pt x="88044" y="22952"/>
                      <a:pt x="87915" y="22952"/>
                    </a:cubicBezTo>
                    <a:close/>
                    <a:moveTo>
                      <a:pt x="193" y="23241"/>
                    </a:moveTo>
                    <a:cubicBezTo>
                      <a:pt x="97" y="23241"/>
                      <a:pt x="0" y="23338"/>
                      <a:pt x="0" y="23466"/>
                    </a:cubicBezTo>
                    <a:lnTo>
                      <a:pt x="0" y="24720"/>
                    </a:lnTo>
                    <a:cubicBezTo>
                      <a:pt x="0" y="24848"/>
                      <a:pt x="97" y="24945"/>
                      <a:pt x="193" y="24945"/>
                    </a:cubicBezTo>
                    <a:cubicBezTo>
                      <a:pt x="322" y="24945"/>
                      <a:pt x="418" y="24848"/>
                      <a:pt x="418" y="24720"/>
                    </a:cubicBezTo>
                    <a:lnTo>
                      <a:pt x="418" y="23466"/>
                    </a:lnTo>
                    <a:cubicBezTo>
                      <a:pt x="418" y="23338"/>
                      <a:pt x="322" y="23241"/>
                      <a:pt x="193" y="23241"/>
                    </a:cubicBezTo>
                    <a:close/>
                    <a:moveTo>
                      <a:pt x="87915" y="25491"/>
                    </a:moveTo>
                    <a:cubicBezTo>
                      <a:pt x="87819" y="25491"/>
                      <a:pt x="87722" y="25588"/>
                      <a:pt x="87722" y="25716"/>
                    </a:cubicBezTo>
                    <a:lnTo>
                      <a:pt x="87722" y="26970"/>
                    </a:lnTo>
                    <a:cubicBezTo>
                      <a:pt x="87722" y="27099"/>
                      <a:pt x="87819" y="27195"/>
                      <a:pt x="87915" y="27195"/>
                    </a:cubicBezTo>
                    <a:cubicBezTo>
                      <a:pt x="88044" y="27195"/>
                      <a:pt x="88140" y="27099"/>
                      <a:pt x="88140" y="26970"/>
                    </a:cubicBezTo>
                    <a:lnTo>
                      <a:pt x="88140" y="25716"/>
                    </a:lnTo>
                    <a:cubicBezTo>
                      <a:pt x="88140" y="25588"/>
                      <a:pt x="88044" y="25491"/>
                      <a:pt x="87915" y="25491"/>
                    </a:cubicBezTo>
                    <a:close/>
                    <a:moveTo>
                      <a:pt x="193" y="25813"/>
                    </a:moveTo>
                    <a:cubicBezTo>
                      <a:pt x="97" y="25813"/>
                      <a:pt x="0" y="25909"/>
                      <a:pt x="0" y="26006"/>
                    </a:cubicBezTo>
                    <a:lnTo>
                      <a:pt x="0" y="27291"/>
                    </a:lnTo>
                    <a:cubicBezTo>
                      <a:pt x="0" y="27388"/>
                      <a:pt x="97" y="27484"/>
                      <a:pt x="193" y="27484"/>
                    </a:cubicBezTo>
                    <a:cubicBezTo>
                      <a:pt x="322" y="27484"/>
                      <a:pt x="418" y="27388"/>
                      <a:pt x="418" y="27291"/>
                    </a:cubicBezTo>
                    <a:lnTo>
                      <a:pt x="418" y="26006"/>
                    </a:lnTo>
                    <a:cubicBezTo>
                      <a:pt x="418" y="25909"/>
                      <a:pt x="322" y="25813"/>
                      <a:pt x="193" y="25813"/>
                    </a:cubicBezTo>
                    <a:close/>
                    <a:moveTo>
                      <a:pt x="87915" y="28063"/>
                    </a:moveTo>
                    <a:cubicBezTo>
                      <a:pt x="87819" y="28063"/>
                      <a:pt x="87722" y="28127"/>
                      <a:pt x="87722" y="28256"/>
                    </a:cubicBezTo>
                    <a:lnTo>
                      <a:pt x="87722" y="29542"/>
                    </a:lnTo>
                    <a:cubicBezTo>
                      <a:pt x="87722" y="29638"/>
                      <a:pt x="87819" y="29734"/>
                      <a:pt x="87915" y="29734"/>
                    </a:cubicBezTo>
                    <a:cubicBezTo>
                      <a:pt x="88044" y="29734"/>
                      <a:pt x="88140" y="29638"/>
                      <a:pt x="88140" y="29542"/>
                    </a:cubicBezTo>
                    <a:lnTo>
                      <a:pt x="88140" y="28256"/>
                    </a:lnTo>
                    <a:cubicBezTo>
                      <a:pt x="88140" y="28127"/>
                      <a:pt x="88044" y="28063"/>
                      <a:pt x="87915" y="28063"/>
                    </a:cubicBezTo>
                    <a:close/>
                    <a:moveTo>
                      <a:pt x="193" y="28352"/>
                    </a:moveTo>
                    <a:cubicBezTo>
                      <a:pt x="97" y="28352"/>
                      <a:pt x="0" y="28449"/>
                      <a:pt x="0" y="28577"/>
                    </a:cubicBezTo>
                    <a:lnTo>
                      <a:pt x="0" y="29831"/>
                    </a:lnTo>
                    <a:cubicBezTo>
                      <a:pt x="0" y="29959"/>
                      <a:pt x="97" y="30056"/>
                      <a:pt x="193" y="30056"/>
                    </a:cubicBezTo>
                    <a:cubicBezTo>
                      <a:pt x="322" y="30056"/>
                      <a:pt x="418" y="29959"/>
                      <a:pt x="418" y="29831"/>
                    </a:cubicBezTo>
                    <a:lnTo>
                      <a:pt x="418" y="28577"/>
                    </a:lnTo>
                    <a:cubicBezTo>
                      <a:pt x="418" y="28449"/>
                      <a:pt x="322" y="28352"/>
                      <a:pt x="193" y="28352"/>
                    </a:cubicBezTo>
                    <a:close/>
                    <a:moveTo>
                      <a:pt x="87915" y="30602"/>
                    </a:moveTo>
                    <a:cubicBezTo>
                      <a:pt x="87819" y="30602"/>
                      <a:pt x="87722" y="30699"/>
                      <a:pt x="87722" y="30795"/>
                    </a:cubicBezTo>
                    <a:lnTo>
                      <a:pt x="87722" y="32081"/>
                    </a:lnTo>
                    <a:cubicBezTo>
                      <a:pt x="87722" y="32210"/>
                      <a:pt x="87819" y="32306"/>
                      <a:pt x="87915" y="32306"/>
                    </a:cubicBezTo>
                    <a:cubicBezTo>
                      <a:pt x="88044" y="32306"/>
                      <a:pt x="88140" y="32210"/>
                      <a:pt x="88140" y="32081"/>
                    </a:cubicBezTo>
                    <a:lnTo>
                      <a:pt x="88140" y="30795"/>
                    </a:lnTo>
                    <a:cubicBezTo>
                      <a:pt x="88140" y="30699"/>
                      <a:pt x="88044" y="30602"/>
                      <a:pt x="87915" y="30602"/>
                    </a:cubicBezTo>
                    <a:close/>
                    <a:moveTo>
                      <a:pt x="193" y="30892"/>
                    </a:moveTo>
                    <a:cubicBezTo>
                      <a:pt x="97" y="30892"/>
                      <a:pt x="0" y="30988"/>
                      <a:pt x="0" y="31117"/>
                    </a:cubicBezTo>
                    <a:lnTo>
                      <a:pt x="0" y="32402"/>
                    </a:lnTo>
                    <a:cubicBezTo>
                      <a:pt x="0" y="32499"/>
                      <a:pt x="97" y="32595"/>
                      <a:pt x="193" y="32595"/>
                    </a:cubicBezTo>
                    <a:cubicBezTo>
                      <a:pt x="322" y="32595"/>
                      <a:pt x="418" y="32499"/>
                      <a:pt x="418" y="32402"/>
                    </a:cubicBezTo>
                    <a:lnTo>
                      <a:pt x="418" y="31117"/>
                    </a:lnTo>
                    <a:cubicBezTo>
                      <a:pt x="418" y="30988"/>
                      <a:pt x="322" y="30892"/>
                      <a:pt x="193" y="30892"/>
                    </a:cubicBezTo>
                    <a:close/>
                    <a:moveTo>
                      <a:pt x="87915" y="33142"/>
                    </a:moveTo>
                    <a:cubicBezTo>
                      <a:pt x="87819" y="33142"/>
                      <a:pt x="87722" y="33238"/>
                      <a:pt x="87722" y="33367"/>
                    </a:cubicBezTo>
                    <a:lnTo>
                      <a:pt x="87722" y="33592"/>
                    </a:lnTo>
                    <a:cubicBezTo>
                      <a:pt x="87722" y="33656"/>
                      <a:pt x="87722" y="33720"/>
                      <a:pt x="87787" y="33752"/>
                    </a:cubicBezTo>
                    <a:cubicBezTo>
                      <a:pt x="87819" y="33785"/>
                      <a:pt x="87883" y="33817"/>
                      <a:pt x="87915" y="33817"/>
                    </a:cubicBezTo>
                    <a:lnTo>
                      <a:pt x="88944" y="33817"/>
                    </a:lnTo>
                    <a:cubicBezTo>
                      <a:pt x="89072" y="33817"/>
                      <a:pt x="89169" y="33720"/>
                      <a:pt x="89169" y="33592"/>
                    </a:cubicBezTo>
                    <a:cubicBezTo>
                      <a:pt x="89169" y="33495"/>
                      <a:pt x="89072" y="33399"/>
                      <a:pt x="88944" y="33399"/>
                    </a:cubicBezTo>
                    <a:lnTo>
                      <a:pt x="88140" y="33399"/>
                    </a:lnTo>
                    <a:lnTo>
                      <a:pt x="88140" y="33367"/>
                    </a:lnTo>
                    <a:cubicBezTo>
                      <a:pt x="88140" y="33238"/>
                      <a:pt x="88044" y="33142"/>
                      <a:pt x="87915" y="33142"/>
                    </a:cubicBezTo>
                    <a:close/>
                    <a:moveTo>
                      <a:pt x="90230" y="33399"/>
                    </a:moveTo>
                    <a:cubicBezTo>
                      <a:pt x="90101" y="33399"/>
                      <a:pt x="90005" y="33495"/>
                      <a:pt x="90005" y="33592"/>
                    </a:cubicBezTo>
                    <a:cubicBezTo>
                      <a:pt x="90005" y="33720"/>
                      <a:pt x="90101" y="33817"/>
                      <a:pt x="90230" y="33817"/>
                    </a:cubicBezTo>
                    <a:lnTo>
                      <a:pt x="91515" y="33817"/>
                    </a:lnTo>
                    <a:cubicBezTo>
                      <a:pt x="91612" y="33817"/>
                      <a:pt x="91708" y="33720"/>
                      <a:pt x="91708" y="33592"/>
                    </a:cubicBezTo>
                    <a:cubicBezTo>
                      <a:pt x="91708" y="33495"/>
                      <a:pt x="91612" y="33399"/>
                      <a:pt x="91515" y="33399"/>
                    </a:cubicBezTo>
                    <a:close/>
                    <a:moveTo>
                      <a:pt x="92769" y="33399"/>
                    </a:moveTo>
                    <a:cubicBezTo>
                      <a:pt x="92673" y="33399"/>
                      <a:pt x="92576" y="33495"/>
                      <a:pt x="92576" y="33592"/>
                    </a:cubicBezTo>
                    <a:cubicBezTo>
                      <a:pt x="92576" y="33720"/>
                      <a:pt x="92673" y="33817"/>
                      <a:pt x="92769" y="33817"/>
                    </a:cubicBezTo>
                    <a:lnTo>
                      <a:pt x="94055" y="33817"/>
                    </a:lnTo>
                    <a:cubicBezTo>
                      <a:pt x="94183" y="33817"/>
                      <a:pt x="94280" y="33720"/>
                      <a:pt x="94280" y="33592"/>
                    </a:cubicBezTo>
                    <a:cubicBezTo>
                      <a:pt x="94280" y="33495"/>
                      <a:pt x="94183" y="33399"/>
                      <a:pt x="94055" y="33399"/>
                    </a:cubicBezTo>
                    <a:close/>
                    <a:moveTo>
                      <a:pt x="95341" y="33399"/>
                    </a:moveTo>
                    <a:cubicBezTo>
                      <a:pt x="95212" y="33399"/>
                      <a:pt x="95115" y="33495"/>
                      <a:pt x="95115" y="33592"/>
                    </a:cubicBezTo>
                    <a:cubicBezTo>
                      <a:pt x="95115" y="33720"/>
                      <a:pt x="95212" y="33817"/>
                      <a:pt x="95341" y="33817"/>
                    </a:cubicBezTo>
                    <a:lnTo>
                      <a:pt x="96594" y="33817"/>
                    </a:lnTo>
                    <a:cubicBezTo>
                      <a:pt x="96723" y="33817"/>
                      <a:pt x="96819" y="33720"/>
                      <a:pt x="96819" y="33592"/>
                    </a:cubicBezTo>
                    <a:cubicBezTo>
                      <a:pt x="96819" y="33495"/>
                      <a:pt x="96723" y="33399"/>
                      <a:pt x="96594" y="33399"/>
                    </a:cubicBezTo>
                    <a:close/>
                    <a:moveTo>
                      <a:pt x="97880" y="33399"/>
                    </a:moveTo>
                    <a:cubicBezTo>
                      <a:pt x="97751" y="33399"/>
                      <a:pt x="97655" y="33495"/>
                      <a:pt x="97655" y="33592"/>
                    </a:cubicBezTo>
                    <a:cubicBezTo>
                      <a:pt x="97655" y="33720"/>
                      <a:pt x="97751" y="33817"/>
                      <a:pt x="97880" y="33817"/>
                    </a:cubicBezTo>
                    <a:lnTo>
                      <a:pt x="99166" y="33817"/>
                    </a:lnTo>
                    <a:cubicBezTo>
                      <a:pt x="99262" y="33817"/>
                      <a:pt x="99359" y="33720"/>
                      <a:pt x="99359" y="33592"/>
                    </a:cubicBezTo>
                    <a:cubicBezTo>
                      <a:pt x="99359" y="33495"/>
                      <a:pt x="99262" y="33399"/>
                      <a:pt x="99166" y="33399"/>
                    </a:cubicBezTo>
                    <a:close/>
                    <a:moveTo>
                      <a:pt x="100419" y="33399"/>
                    </a:moveTo>
                    <a:cubicBezTo>
                      <a:pt x="100323" y="33399"/>
                      <a:pt x="100226" y="33495"/>
                      <a:pt x="100226" y="33592"/>
                    </a:cubicBezTo>
                    <a:cubicBezTo>
                      <a:pt x="100226" y="33720"/>
                      <a:pt x="100323" y="33817"/>
                      <a:pt x="100419" y="33817"/>
                    </a:cubicBezTo>
                    <a:lnTo>
                      <a:pt x="101705" y="33817"/>
                    </a:lnTo>
                    <a:cubicBezTo>
                      <a:pt x="101834" y="33817"/>
                      <a:pt x="101930" y="33720"/>
                      <a:pt x="101930" y="33592"/>
                    </a:cubicBezTo>
                    <a:cubicBezTo>
                      <a:pt x="101930" y="33495"/>
                      <a:pt x="101834" y="33399"/>
                      <a:pt x="101705" y="33399"/>
                    </a:cubicBezTo>
                    <a:close/>
                    <a:moveTo>
                      <a:pt x="102991" y="33399"/>
                    </a:moveTo>
                    <a:cubicBezTo>
                      <a:pt x="102862" y="33399"/>
                      <a:pt x="102766" y="33495"/>
                      <a:pt x="102766" y="33592"/>
                    </a:cubicBezTo>
                    <a:cubicBezTo>
                      <a:pt x="102766" y="33720"/>
                      <a:pt x="102862" y="33817"/>
                      <a:pt x="102991" y="33817"/>
                    </a:cubicBezTo>
                    <a:lnTo>
                      <a:pt x="104245" y="33817"/>
                    </a:lnTo>
                    <a:cubicBezTo>
                      <a:pt x="104373" y="33817"/>
                      <a:pt x="104470" y="33720"/>
                      <a:pt x="104470" y="33592"/>
                    </a:cubicBezTo>
                    <a:cubicBezTo>
                      <a:pt x="104470" y="33495"/>
                      <a:pt x="104373" y="33399"/>
                      <a:pt x="104245" y="33399"/>
                    </a:cubicBezTo>
                    <a:close/>
                    <a:moveTo>
                      <a:pt x="105530" y="33399"/>
                    </a:moveTo>
                    <a:cubicBezTo>
                      <a:pt x="105434" y="33399"/>
                      <a:pt x="105337" y="33495"/>
                      <a:pt x="105337" y="33592"/>
                    </a:cubicBezTo>
                    <a:cubicBezTo>
                      <a:pt x="105337" y="33720"/>
                      <a:pt x="105434" y="33817"/>
                      <a:pt x="105530" y="33817"/>
                    </a:cubicBezTo>
                    <a:lnTo>
                      <a:pt x="106816" y="33817"/>
                    </a:lnTo>
                    <a:cubicBezTo>
                      <a:pt x="106912" y="33817"/>
                      <a:pt x="107009" y="33720"/>
                      <a:pt x="107009" y="33592"/>
                    </a:cubicBezTo>
                    <a:cubicBezTo>
                      <a:pt x="107009" y="33495"/>
                      <a:pt x="106912" y="33399"/>
                      <a:pt x="106816" y="33399"/>
                    </a:cubicBezTo>
                    <a:close/>
                    <a:moveTo>
                      <a:pt x="108102" y="33399"/>
                    </a:moveTo>
                    <a:cubicBezTo>
                      <a:pt x="107973" y="33399"/>
                      <a:pt x="107877" y="33495"/>
                      <a:pt x="107877" y="33592"/>
                    </a:cubicBezTo>
                    <a:cubicBezTo>
                      <a:pt x="107877" y="33720"/>
                      <a:pt x="107973" y="33817"/>
                      <a:pt x="108102" y="33817"/>
                    </a:cubicBezTo>
                    <a:lnTo>
                      <a:pt x="109355" y="33817"/>
                    </a:lnTo>
                    <a:cubicBezTo>
                      <a:pt x="109484" y="33817"/>
                      <a:pt x="109580" y="33720"/>
                      <a:pt x="109580" y="33592"/>
                    </a:cubicBezTo>
                    <a:cubicBezTo>
                      <a:pt x="109580" y="33495"/>
                      <a:pt x="109484" y="33399"/>
                      <a:pt x="109355" y="33399"/>
                    </a:cubicBezTo>
                    <a:close/>
                    <a:moveTo>
                      <a:pt x="110641" y="33399"/>
                    </a:moveTo>
                    <a:cubicBezTo>
                      <a:pt x="110513" y="33399"/>
                      <a:pt x="110416" y="33495"/>
                      <a:pt x="110416" y="33592"/>
                    </a:cubicBezTo>
                    <a:cubicBezTo>
                      <a:pt x="110416" y="33720"/>
                      <a:pt x="110513" y="33817"/>
                      <a:pt x="110641" y="33817"/>
                    </a:cubicBezTo>
                    <a:lnTo>
                      <a:pt x="111927" y="33817"/>
                    </a:lnTo>
                    <a:cubicBezTo>
                      <a:pt x="112023" y="33817"/>
                      <a:pt x="112120" y="33720"/>
                      <a:pt x="112120" y="33592"/>
                    </a:cubicBezTo>
                    <a:cubicBezTo>
                      <a:pt x="112120" y="33495"/>
                      <a:pt x="112023" y="33399"/>
                      <a:pt x="111927" y="33399"/>
                    </a:cubicBezTo>
                    <a:close/>
                    <a:moveTo>
                      <a:pt x="113181" y="33399"/>
                    </a:moveTo>
                    <a:cubicBezTo>
                      <a:pt x="113084" y="33399"/>
                      <a:pt x="112988" y="33495"/>
                      <a:pt x="112988" y="33592"/>
                    </a:cubicBezTo>
                    <a:cubicBezTo>
                      <a:pt x="112988" y="33720"/>
                      <a:pt x="113084" y="33817"/>
                      <a:pt x="113181" y="33817"/>
                    </a:cubicBezTo>
                    <a:lnTo>
                      <a:pt x="114466" y="33817"/>
                    </a:lnTo>
                    <a:cubicBezTo>
                      <a:pt x="114595" y="33817"/>
                      <a:pt x="114691" y="33720"/>
                      <a:pt x="114691" y="33592"/>
                    </a:cubicBezTo>
                    <a:cubicBezTo>
                      <a:pt x="114691" y="33495"/>
                      <a:pt x="114595" y="33399"/>
                      <a:pt x="114466" y="33399"/>
                    </a:cubicBezTo>
                    <a:close/>
                    <a:moveTo>
                      <a:pt x="115752" y="33399"/>
                    </a:moveTo>
                    <a:cubicBezTo>
                      <a:pt x="115624" y="33399"/>
                      <a:pt x="115527" y="33495"/>
                      <a:pt x="115527" y="33592"/>
                    </a:cubicBezTo>
                    <a:cubicBezTo>
                      <a:pt x="115527" y="33720"/>
                      <a:pt x="115624" y="33817"/>
                      <a:pt x="115752" y="33817"/>
                    </a:cubicBezTo>
                    <a:lnTo>
                      <a:pt x="117006" y="33817"/>
                    </a:lnTo>
                    <a:cubicBezTo>
                      <a:pt x="117134" y="33817"/>
                      <a:pt x="117231" y="33720"/>
                      <a:pt x="117231" y="33592"/>
                    </a:cubicBezTo>
                    <a:cubicBezTo>
                      <a:pt x="117231" y="33495"/>
                      <a:pt x="117134" y="33399"/>
                      <a:pt x="117006" y="33399"/>
                    </a:cubicBezTo>
                    <a:close/>
                    <a:moveTo>
                      <a:pt x="118292" y="33399"/>
                    </a:moveTo>
                    <a:cubicBezTo>
                      <a:pt x="118163" y="33399"/>
                      <a:pt x="118067" y="33495"/>
                      <a:pt x="118067" y="33592"/>
                    </a:cubicBezTo>
                    <a:cubicBezTo>
                      <a:pt x="118067" y="33720"/>
                      <a:pt x="118163" y="33817"/>
                      <a:pt x="118292" y="33817"/>
                    </a:cubicBezTo>
                    <a:lnTo>
                      <a:pt x="119577" y="33817"/>
                    </a:lnTo>
                    <a:cubicBezTo>
                      <a:pt x="119674" y="33817"/>
                      <a:pt x="119770" y="33720"/>
                      <a:pt x="119770" y="33592"/>
                    </a:cubicBezTo>
                    <a:cubicBezTo>
                      <a:pt x="119770" y="33495"/>
                      <a:pt x="119674" y="33399"/>
                      <a:pt x="119577" y="33399"/>
                    </a:cubicBezTo>
                    <a:close/>
                    <a:moveTo>
                      <a:pt x="193" y="33463"/>
                    </a:moveTo>
                    <a:cubicBezTo>
                      <a:pt x="97" y="33463"/>
                      <a:pt x="0" y="33560"/>
                      <a:pt x="0" y="33656"/>
                    </a:cubicBezTo>
                    <a:lnTo>
                      <a:pt x="0" y="34942"/>
                    </a:lnTo>
                    <a:cubicBezTo>
                      <a:pt x="0" y="35070"/>
                      <a:pt x="97" y="35167"/>
                      <a:pt x="193" y="35167"/>
                    </a:cubicBezTo>
                    <a:cubicBezTo>
                      <a:pt x="322" y="35167"/>
                      <a:pt x="418" y="35070"/>
                      <a:pt x="418" y="34942"/>
                    </a:cubicBezTo>
                    <a:lnTo>
                      <a:pt x="418" y="33656"/>
                    </a:lnTo>
                    <a:cubicBezTo>
                      <a:pt x="418" y="33560"/>
                      <a:pt x="322" y="33463"/>
                      <a:pt x="193" y="33463"/>
                    </a:cubicBezTo>
                    <a:close/>
                    <a:moveTo>
                      <a:pt x="120092" y="34138"/>
                    </a:moveTo>
                    <a:cubicBezTo>
                      <a:pt x="119995" y="34138"/>
                      <a:pt x="119899" y="34235"/>
                      <a:pt x="119899" y="34331"/>
                    </a:cubicBezTo>
                    <a:lnTo>
                      <a:pt x="119899" y="35617"/>
                    </a:lnTo>
                    <a:cubicBezTo>
                      <a:pt x="119899" y="35745"/>
                      <a:pt x="119995" y="35842"/>
                      <a:pt x="120092" y="35842"/>
                    </a:cubicBezTo>
                    <a:cubicBezTo>
                      <a:pt x="120220" y="35842"/>
                      <a:pt x="120317" y="35745"/>
                      <a:pt x="120317" y="35617"/>
                    </a:cubicBezTo>
                    <a:lnTo>
                      <a:pt x="120317" y="34331"/>
                    </a:lnTo>
                    <a:cubicBezTo>
                      <a:pt x="120317" y="34235"/>
                      <a:pt x="120220" y="34138"/>
                      <a:pt x="120092" y="34138"/>
                    </a:cubicBezTo>
                    <a:close/>
                    <a:moveTo>
                      <a:pt x="193" y="36003"/>
                    </a:moveTo>
                    <a:cubicBezTo>
                      <a:pt x="97" y="36003"/>
                      <a:pt x="0" y="36099"/>
                      <a:pt x="0" y="36228"/>
                    </a:cubicBezTo>
                    <a:lnTo>
                      <a:pt x="0" y="37481"/>
                    </a:lnTo>
                    <a:cubicBezTo>
                      <a:pt x="0" y="37610"/>
                      <a:pt x="97" y="37706"/>
                      <a:pt x="193" y="37706"/>
                    </a:cubicBezTo>
                    <a:cubicBezTo>
                      <a:pt x="322" y="37706"/>
                      <a:pt x="418" y="37610"/>
                      <a:pt x="418" y="37481"/>
                    </a:cubicBezTo>
                    <a:lnTo>
                      <a:pt x="418" y="36228"/>
                    </a:lnTo>
                    <a:cubicBezTo>
                      <a:pt x="418" y="36099"/>
                      <a:pt x="322" y="36003"/>
                      <a:pt x="193" y="36003"/>
                    </a:cubicBezTo>
                    <a:close/>
                    <a:moveTo>
                      <a:pt x="120092" y="36678"/>
                    </a:moveTo>
                    <a:cubicBezTo>
                      <a:pt x="119995" y="36678"/>
                      <a:pt x="119899" y="36774"/>
                      <a:pt x="119899" y="36903"/>
                    </a:cubicBezTo>
                    <a:lnTo>
                      <a:pt x="119899" y="38156"/>
                    </a:lnTo>
                    <a:cubicBezTo>
                      <a:pt x="119899" y="38285"/>
                      <a:pt x="119995" y="38381"/>
                      <a:pt x="120092" y="38381"/>
                    </a:cubicBezTo>
                    <a:cubicBezTo>
                      <a:pt x="120220" y="38381"/>
                      <a:pt x="120317" y="38285"/>
                      <a:pt x="120317" y="38156"/>
                    </a:cubicBezTo>
                    <a:lnTo>
                      <a:pt x="120317" y="36903"/>
                    </a:lnTo>
                    <a:cubicBezTo>
                      <a:pt x="120317" y="36774"/>
                      <a:pt x="120220" y="36678"/>
                      <a:pt x="120092" y="36678"/>
                    </a:cubicBezTo>
                    <a:close/>
                    <a:moveTo>
                      <a:pt x="193" y="38542"/>
                    </a:moveTo>
                    <a:cubicBezTo>
                      <a:pt x="97" y="38542"/>
                      <a:pt x="0" y="38638"/>
                      <a:pt x="0" y="38767"/>
                    </a:cubicBezTo>
                    <a:lnTo>
                      <a:pt x="0" y="40053"/>
                    </a:lnTo>
                    <a:cubicBezTo>
                      <a:pt x="0" y="40149"/>
                      <a:pt x="97" y="40246"/>
                      <a:pt x="193" y="40246"/>
                    </a:cubicBezTo>
                    <a:cubicBezTo>
                      <a:pt x="322" y="40246"/>
                      <a:pt x="418" y="40149"/>
                      <a:pt x="418" y="40053"/>
                    </a:cubicBezTo>
                    <a:lnTo>
                      <a:pt x="418" y="38767"/>
                    </a:lnTo>
                    <a:cubicBezTo>
                      <a:pt x="418" y="38638"/>
                      <a:pt x="322" y="38542"/>
                      <a:pt x="193" y="38542"/>
                    </a:cubicBezTo>
                    <a:close/>
                    <a:moveTo>
                      <a:pt x="120092" y="39249"/>
                    </a:moveTo>
                    <a:cubicBezTo>
                      <a:pt x="119995" y="39249"/>
                      <a:pt x="119899" y="39313"/>
                      <a:pt x="119899" y="39442"/>
                    </a:cubicBezTo>
                    <a:lnTo>
                      <a:pt x="119899" y="40728"/>
                    </a:lnTo>
                    <a:cubicBezTo>
                      <a:pt x="119899" y="40824"/>
                      <a:pt x="119995" y="40921"/>
                      <a:pt x="120092" y="40921"/>
                    </a:cubicBezTo>
                    <a:cubicBezTo>
                      <a:pt x="120220" y="40921"/>
                      <a:pt x="120317" y="40824"/>
                      <a:pt x="120317" y="40728"/>
                    </a:cubicBezTo>
                    <a:lnTo>
                      <a:pt x="120317" y="39442"/>
                    </a:lnTo>
                    <a:cubicBezTo>
                      <a:pt x="120317" y="39313"/>
                      <a:pt x="120220" y="39249"/>
                      <a:pt x="120092" y="39249"/>
                    </a:cubicBezTo>
                    <a:close/>
                    <a:moveTo>
                      <a:pt x="193" y="41114"/>
                    </a:moveTo>
                    <a:cubicBezTo>
                      <a:pt x="97" y="41114"/>
                      <a:pt x="0" y="41210"/>
                      <a:pt x="0" y="41306"/>
                    </a:cubicBezTo>
                    <a:lnTo>
                      <a:pt x="0" y="42592"/>
                    </a:lnTo>
                    <a:cubicBezTo>
                      <a:pt x="0" y="42721"/>
                      <a:pt x="97" y="42817"/>
                      <a:pt x="193" y="42817"/>
                    </a:cubicBezTo>
                    <a:cubicBezTo>
                      <a:pt x="322" y="42817"/>
                      <a:pt x="418" y="42721"/>
                      <a:pt x="418" y="42592"/>
                    </a:cubicBezTo>
                    <a:lnTo>
                      <a:pt x="418" y="41306"/>
                    </a:lnTo>
                    <a:cubicBezTo>
                      <a:pt x="418" y="41210"/>
                      <a:pt x="322" y="41114"/>
                      <a:pt x="193" y="41114"/>
                    </a:cubicBezTo>
                    <a:close/>
                    <a:moveTo>
                      <a:pt x="120092" y="41789"/>
                    </a:moveTo>
                    <a:cubicBezTo>
                      <a:pt x="119995" y="41789"/>
                      <a:pt x="119899" y="41885"/>
                      <a:pt x="119899" y="41981"/>
                    </a:cubicBezTo>
                    <a:lnTo>
                      <a:pt x="119899" y="43267"/>
                    </a:lnTo>
                    <a:cubicBezTo>
                      <a:pt x="119899" y="43396"/>
                      <a:pt x="119995" y="43492"/>
                      <a:pt x="120092" y="43492"/>
                    </a:cubicBezTo>
                    <a:cubicBezTo>
                      <a:pt x="120220" y="43492"/>
                      <a:pt x="120317" y="43396"/>
                      <a:pt x="120317" y="43267"/>
                    </a:cubicBezTo>
                    <a:lnTo>
                      <a:pt x="120317" y="41981"/>
                    </a:lnTo>
                    <a:cubicBezTo>
                      <a:pt x="120317" y="41885"/>
                      <a:pt x="120220" y="41789"/>
                      <a:pt x="120092" y="41789"/>
                    </a:cubicBezTo>
                    <a:close/>
                    <a:moveTo>
                      <a:pt x="193" y="43653"/>
                    </a:moveTo>
                    <a:cubicBezTo>
                      <a:pt x="97" y="43653"/>
                      <a:pt x="0" y="43749"/>
                      <a:pt x="0" y="43878"/>
                    </a:cubicBezTo>
                    <a:lnTo>
                      <a:pt x="0" y="45132"/>
                    </a:lnTo>
                    <a:cubicBezTo>
                      <a:pt x="0" y="45260"/>
                      <a:pt x="97" y="45357"/>
                      <a:pt x="193" y="45357"/>
                    </a:cubicBezTo>
                    <a:cubicBezTo>
                      <a:pt x="322" y="45357"/>
                      <a:pt x="418" y="45260"/>
                      <a:pt x="418" y="45132"/>
                    </a:cubicBezTo>
                    <a:lnTo>
                      <a:pt x="418" y="43878"/>
                    </a:lnTo>
                    <a:cubicBezTo>
                      <a:pt x="418" y="43749"/>
                      <a:pt x="322" y="43653"/>
                      <a:pt x="193" y="43653"/>
                    </a:cubicBezTo>
                    <a:close/>
                    <a:moveTo>
                      <a:pt x="120092" y="44328"/>
                    </a:moveTo>
                    <a:cubicBezTo>
                      <a:pt x="119995" y="44328"/>
                      <a:pt x="119899" y="44424"/>
                      <a:pt x="119899" y="44553"/>
                    </a:cubicBezTo>
                    <a:lnTo>
                      <a:pt x="119899" y="45839"/>
                    </a:lnTo>
                    <a:cubicBezTo>
                      <a:pt x="119899" y="45935"/>
                      <a:pt x="119995" y="46032"/>
                      <a:pt x="120092" y="46032"/>
                    </a:cubicBezTo>
                    <a:cubicBezTo>
                      <a:pt x="120220" y="46032"/>
                      <a:pt x="120317" y="45935"/>
                      <a:pt x="120317" y="45839"/>
                    </a:cubicBezTo>
                    <a:lnTo>
                      <a:pt x="120317" y="44553"/>
                    </a:lnTo>
                    <a:cubicBezTo>
                      <a:pt x="120317" y="44424"/>
                      <a:pt x="120220" y="44328"/>
                      <a:pt x="120092" y="44328"/>
                    </a:cubicBezTo>
                    <a:close/>
                    <a:moveTo>
                      <a:pt x="120092" y="46900"/>
                    </a:moveTo>
                    <a:cubicBezTo>
                      <a:pt x="119995" y="46900"/>
                      <a:pt x="119899" y="46996"/>
                      <a:pt x="119899" y="47092"/>
                    </a:cubicBezTo>
                    <a:lnTo>
                      <a:pt x="119899" y="48378"/>
                    </a:lnTo>
                    <a:cubicBezTo>
                      <a:pt x="119899" y="48507"/>
                      <a:pt x="119995" y="48571"/>
                      <a:pt x="120092" y="48571"/>
                    </a:cubicBezTo>
                    <a:cubicBezTo>
                      <a:pt x="120220" y="48571"/>
                      <a:pt x="120317" y="48507"/>
                      <a:pt x="120317" y="48378"/>
                    </a:cubicBezTo>
                    <a:lnTo>
                      <a:pt x="120317" y="47092"/>
                    </a:lnTo>
                    <a:cubicBezTo>
                      <a:pt x="120317" y="46996"/>
                      <a:pt x="120220" y="46900"/>
                      <a:pt x="120092" y="46900"/>
                    </a:cubicBezTo>
                    <a:close/>
                    <a:moveTo>
                      <a:pt x="120092" y="49439"/>
                    </a:moveTo>
                    <a:cubicBezTo>
                      <a:pt x="119995" y="49439"/>
                      <a:pt x="119899" y="49535"/>
                      <a:pt x="119899" y="49664"/>
                    </a:cubicBezTo>
                    <a:lnTo>
                      <a:pt x="119899" y="50918"/>
                    </a:lnTo>
                    <a:cubicBezTo>
                      <a:pt x="119899" y="51046"/>
                      <a:pt x="119995" y="51143"/>
                      <a:pt x="120092" y="51143"/>
                    </a:cubicBezTo>
                    <a:cubicBezTo>
                      <a:pt x="120220" y="51143"/>
                      <a:pt x="120317" y="51046"/>
                      <a:pt x="120317" y="50918"/>
                    </a:cubicBezTo>
                    <a:lnTo>
                      <a:pt x="120317" y="49664"/>
                    </a:lnTo>
                    <a:cubicBezTo>
                      <a:pt x="120317" y="49535"/>
                      <a:pt x="120220" y="49439"/>
                      <a:pt x="120092" y="49439"/>
                    </a:cubicBezTo>
                    <a:close/>
                    <a:moveTo>
                      <a:pt x="120092" y="51978"/>
                    </a:moveTo>
                    <a:cubicBezTo>
                      <a:pt x="119995" y="51978"/>
                      <a:pt x="119899" y="52075"/>
                      <a:pt x="119899" y="52203"/>
                    </a:cubicBezTo>
                    <a:lnTo>
                      <a:pt x="119899" y="53489"/>
                    </a:lnTo>
                    <a:cubicBezTo>
                      <a:pt x="119899" y="53586"/>
                      <a:pt x="119995" y="53682"/>
                      <a:pt x="120092" y="53682"/>
                    </a:cubicBezTo>
                    <a:cubicBezTo>
                      <a:pt x="120220" y="53682"/>
                      <a:pt x="120317" y="53586"/>
                      <a:pt x="120317" y="53489"/>
                    </a:cubicBezTo>
                    <a:lnTo>
                      <a:pt x="120317" y="52203"/>
                    </a:lnTo>
                    <a:cubicBezTo>
                      <a:pt x="120317" y="52075"/>
                      <a:pt x="120220" y="51978"/>
                      <a:pt x="120092" y="51978"/>
                    </a:cubicBezTo>
                    <a:close/>
                    <a:moveTo>
                      <a:pt x="120092" y="54550"/>
                    </a:moveTo>
                    <a:cubicBezTo>
                      <a:pt x="119995" y="54550"/>
                      <a:pt x="119899" y="54646"/>
                      <a:pt x="119899" y="54743"/>
                    </a:cubicBezTo>
                    <a:lnTo>
                      <a:pt x="119899" y="56029"/>
                    </a:lnTo>
                    <a:cubicBezTo>
                      <a:pt x="119899" y="56157"/>
                      <a:pt x="119995" y="56254"/>
                      <a:pt x="120092" y="56254"/>
                    </a:cubicBezTo>
                    <a:cubicBezTo>
                      <a:pt x="120220" y="56254"/>
                      <a:pt x="120317" y="56157"/>
                      <a:pt x="120317" y="56029"/>
                    </a:cubicBezTo>
                    <a:lnTo>
                      <a:pt x="120317" y="54743"/>
                    </a:lnTo>
                    <a:cubicBezTo>
                      <a:pt x="120317" y="54646"/>
                      <a:pt x="120220" y="54550"/>
                      <a:pt x="120092" y="54550"/>
                    </a:cubicBezTo>
                    <a:close/>
                    <a:moveTo>
                      <a:pt x="120092" y="57089"/>
                    </a:moveTo>
                    <a:cubicBezTo>
                      <a:pt x="119995" y="57089"/>
                      <a:pt x="119899" y="57186"/>
                      <a:pt x="119899" y="57314"/>
                    </a:cubicBezTo>
                    <a:lnTo>
                      <a:pt x="119899" y="58568"/>
                    </a:lnTo>
                    <a:cubicBezTo>
                      <a:pt x="119899" y="58697"/>
                      <a:pt x="119995" y="58793"/>
                      <a:pt x="120092" y="58793"/>
                    </a:cubicBezTo>
                    <a:cubicBezTo>
                      <a:pt x="120220" y="58793"/>
                      <a:pt x="120317" y="58697"/>
                      <a:pt x="120317" y="58568"/>
                    </a:cubicBezTo>
                    <a:lnTo>
                      <a:pt x="120317" y="57314"/>
                    </a:lnTo>
                    <a:cubicBezTo>
                      <a:pt x="120317" y="57186"/>
                      <a:pt x="120220" y="57089"/>
                      <a:pt x="120092" y="57089"/>
                    </a:cubicBezTo>
                    <a:close/>
                    <a:moveTo>
                      <a:pt x="120092" y="59629"/>
                    </a:moveTo>
                    <a:cubicBezTo>
                      <a:pt x="119995" y="59629"/>
                      <a:pt x="119899" y="59725"/>
                      <a:pt x="119899" y="59854"/>
                    </a:cubicBezTo>
                    <a:lnTo>
                      <a:pt x="119899" y="61140"/>
                    </a:lnTo>
                    <a:cubicBezTo>
                      <a:pt x="119899" y="61236"/>
                      <a:pt x="119995" y="61332"/>
                      <a:pt x="120092" y="61332"/>
                    </a:cubicBezTo>
                    <a:cubicBezTo>
                      <a:pt x="120220" y="61332"/>
                      <a:pt x="120317" y="61236"/>
                      <a:pt x="120317" y="61140"/>
                    </a:cubicBezTo>
                    <a:lnTo>
                      <a:pt x="120317" y="59854"/>
                    </a:lnTo>
                    <a:cubicBezTo>
                      <a:pt x="120317" y="59725"/>
                      <a:pt x="120220" y="59629"/>
                      <a:pt x="120092" y="59629"/>
                    </a:cubicBezTo>
                    <a:close/>
                    <a:moveTo>
                      <a:pt x="120092" y="62200"/>
                    </a:moveTo>
                    <a:cubicBezTo>
                      <a:pt x="119995" y="62200"/>
                      <a:pt x="119899" y="62297"/>
                      <a:pt x="119899" y="62393"/>
                    </a:cubicBezTo>
                    <a:lnTo>
                      <a:pt x="119899" y="63679"/>
                    </a:lnTo>
                    <a:cubicBezTo>
                      <a:pt x="119899" y="63808"/>
                      <a:pt x="119995" y="63904"/>
                      <a:pt x="120092" y="63904"/>
                    </a:cubicBezTo>
                    <a:cubicBezTo>
                      <a:pt x="120220" y="63904"/>
                      <a:pt x="120317" y="63808"/>
                      <a:pt x="120317" y="63679"/>
                    </a:cubicBezTo>
                    <a:lnTo>
                      <a:pt x="120317" y="62393"/>
                    </a:lnTo>
                    <a:cubicBezTo>
                      <a:pt x="120317" y="62297"/>
                      <a:pt x="120220" y="62200"/>
                      <a:pt x="120092" y="62200"/>
                    </a:cubicBezTo>
                    <a:close/>
                    <a:moveTo>
                      <a:pt x="120092" y="64740"/>
                    </a:moveTo>
                    <a:cubicBezTo>
                      <a:pt x="119995" y="64740"/>
                      <a:pt x="119899" y="64836"/>
                      <a:pt x="119899" y="64965"/>
                    </a:cubicBezTo>
                    <a:lnTo>
                      <a:pt x="119899" y="66218"/>
                    </a:lnTo>
                    <a:cubicBezTo>
                      <a:pt x="119899" y="66347"/>
                      <a:pt x="119995" y="66443"/>
                      <a:pt x="120092" y="66443"/>
                    </a:cubicBezTo>
                    <a:cubicBezTo>
                      <a:pt x="120220" y="66443"/>
                      <a:pt x="120317" y="66347"/>
                      <a:pt x="120317" y="66218"/>
                    </a:cubicBezTo>
                    <a:lnTo>
                      <a:pt x="120317" y="64965"/>
                    </a:lnTo>
                    <a:cubicBezTo>
                      <a:pt x="120317" y="64836"/>
                      <a:pt x="120220" y="64740"/>
                      <a:pt x="120092" y="64740"/>
                    </a:cubicBezTo>
                    <a:close/>
                    <a:moveTo>
                      <a:pt x="120092" y="67279"/>
                    </a:moveTo>
                    <a:cubicBezTo>
                      <a:pt x="119995" y="67279"/>
                      <a:pt x="119899" y="67376"/>
                      <a:pt x="119899" y="67504"/>
                    </a:cubicBezTo>
                    <a:lnTo>
                      <a:pt x="119899" y="68790"/>
                    </a:lnTo>
                    <a:cubicBezTo>
                      <a:pt x="119899" y="68886"/>
                      <a:pt x="119995" y="68983"/>
                      <a:pt x="120092" y="68983"/>
                    </a:cubicBezTo>
                    <a:cubicBezTo>
                      <a:pt x="120220" y="68983"/>
                      <a:pt x="120317" y="68886"/>
                      <a:pt x="120317" y="68790"/>
                    </a:cubicBezTo>
                    <a:lnTo>
                      <a:pt x="120317" y="67504"/>
                    </a:lnTo>
                    <a:cubicBezTo>
                      <a:pt x="120317" y="67376"/>
                      <a:pt x="120220" y="67279"/>
                      <a:pt x="120092" y="67279"/>
                    </a:cubicBezTo>
                    <a:close/>
                    <a:moveTo>
                      <a:pt x="120092" y="69851"/>
                    </a:moveTo>
                    <a:cubicBezTo>
                      <a:pt x="119995" y="69851"/>
                      <a:pt x="119899" y="69947"/>
                      <a:pt x="119899" y="70044"/>
                    </a:cubicBezTo>
                    <a:lnTo>
                      <a:pt x="119899" y="71329"/>
                    </a:lnTo>
                    <a:cubicBezTo>
                      <a:pt x="119899" y="71458"/>
                      <a:pt x="119995" y="71554"/>
                      <a:pt x="120092" y="71554"/>
                    </a:cubicBezTo>
                    <a:cubicBezTo>
                      <a:pt x="120220" y="71554"/>
                      <a:pt x="120317" y="71458"/>
                      <a:pt x="120317" y="71329"/>
                    </a:cubicBezTo>
                    <a:lnTo>
                      <a:pt x="120317" y="70044"/>
                    </a:lnTo>
                    <a:cubicBezTo>
                      <a:pt x="120317" y="69947"/>
                      <a:pt x="120220" y="69851"/>
                      <a:pt x="120092" y="69851"/>
                    </a:cubicBezTo>
                    <a:close/>
                    <a:moveTo>
                      <a:pt x="120092" y="72390"/>
                    </a:moveTo>
                    <a:cubicBezTo>
                      <a:pt x="119995" y="72390"/>
                      <a:pt x="119899" y="72487"/>
                      <a:pt x="119899" y="72615"/>
                    </a:cubicBezTo>
                    <a:lnTo>
                      <a:pt x="119899" y="73869"/>
                    </a:lnTo>
                    <a:cubicBezTo>
                      <a:pt x="119899" y="73997"/>
                      <a:pt x="119995" y="74094"/>
                      <a:pt x="120092" y="74094"/>
                    </a:cubicBezTo>
                    <a:cubicBezTo>
                      <a:pt x="120220" y="74094"/>
                      <a:pt x="120317" y="73997"/>
                      <a:pt x="120317" y="73869"/>
                    </a:cubicBezTo>
                    <a:lnTo>
                      <a:pt x="120317" y="72615"/>
                    </a:lnTo>
                    <a:cubicBezTo>
                      <a:pt x="120317" y="72487"/>
                      <a:pt x="120220" y="72390"/>
                      <a:pt x="120092" y="72390"/>
                    </a:cubicBezTo>
                    <a:close/>
                    <a:moveTo>
                      <a:pt x="120092" y="74930"/>
                    </a:moveTo>
                    <a:cubicBezTo>
                      <a:pt x="119995" y="74930"/>
                      <a:pt x="119899" y="75026"/>
                      <a:pt x="119899" y="75155"/>
                    </a:cubicBezTo>
                    <a:lnTo>
                      <a:pt x="119899" y="76408"/>
                    </a:lnTo>
                    <a:cubicBezTo>
                      <a:pt x="119899" y="76537"/>
                      <a:pt x="119995" y="76633"/>
                      <a:pt x="120092" y="76633"/>
                    </a:cubicBezTo>
                    <a:cubicBezTo>
                      <a:pt x="120220" y="76633"/>
                      <a:pt x="120317" y="76537"/>
                      <a:pt x="120317" y="76408"/>
                    </a:cubicBezTo>
                    <a:lnTo>
                      <a:pt x="120317" y="75155"/>
                    </a:lnTo>
                    <a:cubicBezTo>
                      <a:pt x="120317" y="75026"/>
                      <a:pt x="120220" y="74930"/>
                      <a:pt x="120092" y="74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820;p64"/>
              <p:cNvSpPr/>
              <p:nvPr/>
            </p:nvSpPr>
            <p:spPr>
              <a:xfrm>
                <a:off x="4008475" y="962975"/>
                <a:ext cx="286100" cy="383350"/>
              </a:xfrm>
              <a:custGeom>
                <a:avLst/>
                <a:gdLst/>
                <a:ahLst/>
                <a:cxnLst/>
                <a:rect l="l" t="t" r="r" b="b"/>
                <a:pathLst>
                  <a:path w="11444" h="15334" extrusionOk="0">
                    <a:moveTo>
                      <a:pt x="0" y="0"/>
                    </a:moveTo>
                    <a:lnTo>
                      <a:pt x="7683" y="15333"/>
                    </a:lnTo>
                    <a:lnTo>
                      <a:pt x="1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821;p64"/>
              <p:cNvSpPr/>
              <p:nvPr/>
            </p:nvSpPr>
            <p:spPr>
              <a:xfrm>
                <a:off x="4002850" y="957350"/>
                <a:ext cx="297350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5760" extrusionOk="0">
                    <a:moveTo>
                      <a:pt x="11379" y="450"/>
                    </a:moveTo>
                    <a:lnTo>
                      <a:pt x="7815" y="14954"/>
                    </a:lnTo>
                    <a:lnTo>
                      <a:pt x="579" y="450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2"/>
                      <a:pt x="64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7715" y="15655"/>
                    </a:lnTo>
                    <a:cubicBezTo>
                      <a:pt x="7741" y="15707"/>
                      <a:pt x="7810" y="15760"/>
                      <a:pt x="7870" y="15760"/>
                    </a:cubicBezTo>
                    <a:cubicBezTo>
                      <a:pt x="7883" y="15760"/>
                      <a:pt x="7896" y="15757"/>
                      <a:pt x="7908" y="15751"/>
                    </a:cubicBezTo>
                    <a:cubicBezTo>
                      <a:pt x="8004" y="15751"/>
                      <a:pt x="8068" y="15687"/>
                      <a:pt x="8101" y="15590"/>
                    </a:cubicBezTo>
                    <a:lnTo>
                      <a:pt x="11861" y="257"/>
                    </a:lnTo>
                    <a:cubicBezTo>
                      <a:pt x="11894" y="225"/>
                      <a:pt x="11861" y="129"/>
                      <a:pt x="11829" y="97"/>
                    </a:cubicBezTo>
                    <a:cubicBezTo>
                      <a:pt x="11797" y="32"/>
                      <a:pt x="11733" y="0"/>
                      <a:pt x="11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822;p64"/>
              <p:cNvSpPr/>
              <p:nvPr/>
            </p:nvSpPr>
            <p:spPr>
              <a:xfrm>
                <a:off x="4039000" y="977425"/>
                <a:ext cx="182450" cy="36890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14756" extrusionOk="0">
                    <a:moveTo>
                      <a:pt x="1" y="1"/>
                    </a:moveTo>
                    <a:lnTo>
                      <a:pt x="6462" y="14755"/>
                    </a:ln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823;p64"/>
              <p:cNvSpPr/>
              <p:nvPr/>
            </p:nvSpPr>
            <p:spPr>
              <a:xfrm>
                <a:off x="4033375" y="971800"/>
                <a:ext cx="192900" cy="379550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15182" extrusionOk="0">
                    <a:moveTo>
                      <a:pt x="7297" y="451"/>
                    </a:moveTo>
                    <a:lnTo>
                      <a:pt x="6513" y="14049"/>
                    </a:lnTo>
                    <a:lnTo>
                      <a:pt x="547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65"/>
                      <a:pt x="65" y="97"/>
                    </a:cubicBezTo>
                    <a:cubicBezTo>
                      <a:pt x="33" y="162"/>
                      <a:pt x="1" y="258"/>
                      <a:pt x="33" y="322"/>
                    </a:cubicBezTo>
                    <a:lnTo>
                      <a:pt x="6494" y="15045"/>
                    </a:lnTo>
                    <a:cubicBezTo>
                      <a:pt x="6520" y="15124"/>
                      <a:pt x="6590" y="15181"/>
                      <a:pt x="6668" y="15181"/>
                    </a:cubicBezTo>
                    <a:cubicBezTo>
                      <a:pt x="6685" y="15181"/>
                      <a:pt x="6702" y="15179"/>
                      <a:pt x="6719" y="15173"/>
                    </a:cubicBezTo>
                    <a:cubicBezTo>
                      <a:pt x="6815" y="15173"/>
                      <a:pt x="6880" y="15077"/>
                      <a:pt x="6880" y="14980"/>
                    </a:cubicBezTo>
                    <a:lnTo>
                      <a:pt x="7715" y="226"/>
                    </a:lnTo>
                    <a:cubicBezTo>
                      <a:pt x="7715" y="194"/>
                      <a:pt x="7715" y="130"/>
                      <a:pt x="7651" y="65"/>
                    </a:cubicBezTo>
                    <a:cubicBezTo>
                      <a:pt x="7619" y="33"/>
                      <a:pt x="7555" y="1"/>
                      <a:pt x="7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824;p64"/>
              <p:cNvSpPr/>
              <p:nvPr/>
            </p:nvSpPr>
            <p:spPr>
              <a:xfrm>
                <a:off x="3998825" y="948500"/>
                <a:ext cx="201725" cy="39782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15913" extrusionOk="0">
                    <a:moveTo>
                      <a:pt x="0" y="1"/>
                    </a:moveTo>
                    <a:lnTo>
                      <a:pt x="8069" y="15912"/>
                    </a:lnTo>
                    <a:lnTo>
                      <a:pt x="7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825;p64"/>
              <p:cNvSpPr/>
              <p:nvPr/>
            </p:nvSpPr>
            <p:spPr>
              <a:xfrm>
                <a:off x="3993200" y="943675"/>
                <a:ext cx="212175" cy="407675"/>
              </a:xfrm>
              <a:custGeom>
                <a:avLst/>
                <a:gdLst/>
                <a:ahLst/>
                <a:cxnLst/>
                <a:rect l="l" t="t" r="r" b="b"/>
                <a:pathLst>
                  <a:path w="8487" h="16307" extrusionOk="0">
                    <a:moveTo>
                      <a:pt x="7297" y="419"/>
                    </a:moveTo>
                    <a:lnTo>
                      <a:pt x="8022" y="15152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33" y="97"/>
                    </a:cubicBezTo>
                    <a:cubicBezTo>
                      <a:pt x="0" y="162"/>
                      <a:pt x="0" y="226"/>
                      <a:pt x="33" y="290"/>
                    </a:cubicBezTo>
                    <a:lnTo>
                      <a:pt x="8101" y="16202"/>
                    </a:lnTo>
                    <a:cubicBezTo>
                      <a:pt x="8127" y="16254"/>
                      <a:pt x="8196" y="16307"/>
                      <a:pt x="8273" y="16307"/>
                    </a:cubicBezTo>
                    <a:cubicBezTo>
                      <a:pt x="8290" y="16307"/>
                      <a:pt x="8308" y="16304"/>
                      <a:pt x="8326" y="16298"/>
                    </a:cubicBezTo>
                    <a:cubicBezTo>
                      <a:pt x="8422" y="16266"/>
                      <a:pt x="8487" y="16170"/>
                      <a:pt x="8487" y="16073"/>
                    </a:cubicBezTo>
                    <a:lnTo>
                      <a:pt x="7715" y="194"/>
                    </a:lnTo>
                    <a:cubicBezTo>
                      <a:pt x="7715" y="65"/>
                      <a:pt x="7619" y="1"/>
                      <a:pt x="7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826;p64"/>
              <p:cNvSpPr/>
              <p:nvPr/>
            </p:nvSpPr>
            <p:spPr>
              <a:xfrm>
                <a:off x="3567275" y="876975"/>
                <a:ext cx="63327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18774" extrusionOk="0">
                    <a:moveTo>
                      <a:pt x="1" y="1"/>
                    </a:moveTo>
                    <a:lnTo>
                      <a:pt x="4630" y="18773"/>
                    </a:lnTo>
                    <a:lnTo>
                      <a:pt x="25331" y="18773"/>
                    </a:lnTo>
                    <a:lnTo>
                      <a:pt x="22052" y="2155"/>
                    </a:lnTo>
                    <a:lnTo>
                      <a:pt x="11734" y="2155"/>
                    </a:lnTo>
                    <a:lnTo>
                      <a:pt x="9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827;p64"/>
              <p:cNvSpPr/>
              <p:nvPr/>
            </p:nvSpPr>
            <p:spPr>
              <a:xfrm>
                <a:off x="3561650" y="872175"/>
                <a:ext cx="643725" cy="478975"/>
              </a:xfrm>
              <a:custGeom>
                <a:avLst/>
                <a:gdLst/>
                <a:ahLst/>
                <a:cxnLst/>
                <a:rect l="l" t="t" r="r" b="b"/>
                <a:pathLst>
                  <a:path w="25749" h="19159" extrusionOk="0">
                    <a:moveTo>
                      <a:pt x="9998" y="418"/>
                    </a:moveTo>
                    <a:lnTo>
                      <a:pt x="11798" y="2475"/>
                    </a:lnTo>
                    <a:cubicBezTo>
                      <a:pt x="11830" y="2507"/>
                      <a:pt x="11894" y="2539"/>
                      <a:pt x="11959" y="2539"/>
                    </a:cubicBezTo>
                    <a:lnTo>
                      <a:pt x="22084" y="2539"/>
                    </a:lnTo>
                    <a:lnTo>
                      <a:pt x="25299" y="18740"/>
                    </a:lnTo>
                    <a:lnTo>
                      <a:pt x="5015" y="18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33" y="64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4630" y="18997"/>
                    </a:lnTo>
                    <a:cubicBezTo>
                      <a:pt x="4662" y="19094"/>
                      <a:pt x="4758" y="19158"/>
                      <a:pt x="4855" y="19158"/>
                    </a:cubicBezTo>
                    <a:lnTo>
                      <a:pt x="25556" y="19158"/>
                    </a:lnTo>
                    <a:cubicBezTo>
                      <a:pt x="25620" y="19158"/>
                      <a:pt x="25652" y="19126"/>
                      <a:pt x="25716" y="19094"/>
                    </a:cubicBezTo>
                    <a:cubicBezTo>
                      <a:pt x="25749" y="19030"/>
                      <a:pt x="25749" y="18965"/>
                      <a:pt x="25749" y="18901"/>
                    </a:cubicBezTo>
                    <a:lnTo>
                      <a:pt x="22470" y="2282"/>
                    </a:lnTo>
                    <a:cubicBezTo>
                      <a:pt x="22438" y="2186"/>
                      <a:pt x="22373" y="2122"/>
                      <a:pt x="22277" y="2122"/>
                    </a:cubicBezTo>
                    <a:lnTo>
                      <a:pt x="12063" y="2122"/>
                    </a:lnTo>
                    <a:lnTo>
                      <a:pt x="10255" y="64"/>
                    </a:lnTo>
                    <a:cubicBezTo>
                      <a:pt x="10191" y="32"/>
                      <a:pt x="10159" y="0"/>
                      <a:pt x="10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828;p64"/>
              <p:cNvSpPr/>
              <p:nvPr/>
            </p:nvSpPr>
            <p:spPr>
              <a:xfrm>
                <a:off x="4486625" y="1409775"/>
                <a:ext cx="6943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16459" extrusionOk="0">
                    <a:moveTo>
                      <a:pt x="1961" y="1"/>
                    </a:moveTo>
                    <a:cubicBezTo>
                      <a:pt x="868" y="1"/>
                      <a:pt x="0" y="901"/>
                      <a:pt x="0" y="1994"/>
                    </a:cubicBezTo>
                    <a:lnTo>
                      <a:pt x="0" y="14498"/>
                    </a:lnTo>
                    <a:cubicBezTo>
                      <a:pt x="0" y="15591"/>
                      <a:pt x="868" y="16459"/>
                      <a:pt x="1961" y="16459"/>
                    </a:cubicBezTo>
                    <a:lnTo>
                      <a:pt x="25812" y="16459"/>
                    </a:lnTo>
                    <a:cubicBezTo>
                      <a:pt x="26873" y="16459"/>
                      <a:pt x="27773" y="15591"/>
                      <a:pt x="27773" y="14498"/>
                    </a:cubicBezTo>
                    <a:lnTo>
                      <a:pt x="27773" y="1994"/>
                    </a:lnTo>
                    <a:cubicBezTo>
                      <a:pt x="27773" y="901"/>
                      <a:pt x="26873" y="1"/>
                      <a:pt x="25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829;p64"/>
              <p:cNvSpPr/>
              <p:nvPr/>
            </p:nvSpPr>
            <p:spPr>
              <a:xfrm>
                <a:off x="4481000" y="1404950"/>
                <a:ext cx="704775" cy="421125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16845" extrusionOk="0">
                    <a:moveTo>
                      <a:pt x="26037" y="419"/>
                    </a:moveTo>
                    <a:cubicBezTo>
                      <a:pt x="27001" y="419"/>
                      <a:pt x="27773" y="1190"/>
                      <a:pt x="27773" y="2187"/>
                    </a:cubicBezTo>
                    <a:lnTo>
                      <a:pt x="27773" y="14691"/>
                    </a:lnTo>
                    <a:cubicBezTo>
                      <a:pt x="27773" y="15655"/>
                      <a:pt x="27001" y="16427"/>
                      <a:pt x="26037" y="16427"/>
                    </a:cubicBezTo>
                    <a:lnTo>
                      <a:pt x="2186" y="16427"/>
                    </a:lnTo>
                    <a:cubicBezTo>
                      <a:pt x="1222" y="16427"/>
                      <a:pt x="418" y="15655"/>
                      <a:pt x="418" y="14691"/>
                    </a:cubicBezTo>
                    <a:lnTo>
                      <a:pt x="418" y="2187"/>
                    </a:lnTo>
                    <a:cubicBezTo>
                      <a:pt x="418" y="1190"/>
                      <a:pt x="1222" y="419"/>
                      <a:pt x="2186" y="419"/>
                    </a:cubicBezTo>
                    <a:close/>
                    <a:moveTo>
                      <a:pt x="2186" y="1"/>
                    </a:moveTo>
                    <a:cubicBezTo>
                      <a:pt x="964" y="1"/>
                      <a:pt x="0" y="965"/>
                      <a:pt x="0" y="2187"/>
                    </a:cubicBezTo>
                    <a:lnTo>
                      <a:pt x="0" y="14691"/>
                    </a:lnTo>
                    <a:cubicBezTo>
                      <a:pt x="0" y="15880"/>
                      <a:pt x="964" y="16845"/>
                      <a:pt x="2186" y="16845"/>
                    </a:cubicBezTo>
                    <a:lnTo>
                      <a:pt x="26037" y="16845"/>
                    </a:lnTo>
                    <a:cubicBezTo>
                      <a:pt x="27226" y="16845"/>
                      <a:pt x="28191" y="15880"/>
                      <a:pt x="28191" y="14691"/>
                    </a:cubicBezTo>
                    <a:lnTo>
                      <a:pt x="28191" y="2187"/>
                    </a:lnTo>
                    <a:cubicBezTo>
                      <a:pt x="28191" y="965"/>
                      <a:pt x="27226" y="1"/>
                      <a:pt x="2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830;p64"/>
              <p:cNvSpPr/>
              <p:nvPr/>
            </p:nvSpPr>
            <p:spPr>
              <a:xfrm>
                <a:off x="4486625" y="1487725"/>
                <a:ext cx="69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27773" y="5980"/>
                    </a:lnTo>
                    <a:lnTo>
                      <a:pt x="277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831;p64"/>
              <p:cNvSpPr/>
              <p:nvPr/>
            </p:nvSpPr>
            <p:spPr>
              <a:xfrm>
                <a:off x="4481000" y="1482900"/>
                <a:ext cx="70477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6366" extrusionOk="0">
                    <a:moveTo>
                      <a:pt x="27773" y="419"/>
                    </a:moveTo>
                    <a:lnTo>
                      <a:pt x="27773" y="5948"/>
                    </a:lnTo>
                    <a:lnTo>
                      <a:pt x="418" y="5948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6" y="33"/>
                      <a:pt x="64" y="65"/>
                    </a:cubicBezTo>
                    <a:cubicBezTo>
                      <a:pt x="32" y="97"/>
                      <a:pt x="0" y="162"/>
                      <a:pt x="0" y="194"/>
                    </a:cubicBezTo>
                    <a:lnTo>
                      <a:pt x="0" y="6173"/>
                    </a:lnTo>
                    <a:cubicBezTo>
                      <a:pt x="0" y="6205"/>
                      <a:pt x="32" y="6269"/>
                      <a:pt x="64" y="6301"/>
                    </a:cubicBezTo>
                    <a:cubicBezTo>
                      <a:pt x="96" y="6365"/>
                      <a:pt x="161" y="6365"/>
                      <a:pt x="225" y="6365"/>
                    </a:cubicBezTo>
                    <a:lnTo>
                      <a:pt x="27998" y="6365"/>
                    </a:lnTo>
                    <a:cubicBezTo>
                      <a:pt x="28030" y="6365"/>
                      <a:pt x="28094" y="6365"/>
                      <a:pt x="28126" y="6301"/>
                    </a:cubicBezTo>
                    <a:cubicBezTo>
                      <a:pt x="28191" y="6269"/>
                      <a:pt x="28191" y="6205"/>
                      <a:pt x="28191" y="6173"/>
                    </a:cubicBezTo>
                    <a:lnTo>
                      <a:pt x="28191" y="194"/>
                    </a:lnTo>
                    <a:cubicBezTo>
                      <a:pt x="28191" y="162"/>
                      <a:pt x="28191" y="97"/>
                      <a:pt x="28126" y="65"/>
                    </a:cubicBezTo>
                    <a:cubicBezTo>
                      <a:pt x="28094" y="33"/>
                      <a:pt x="28030" y="1"/>
                      <a:pt x="27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832;p64"/>
              <p:cNvSpPr/>
              <p:nvPr/>
            </p:nvSpPr>
            <p:spPr>
              <a:xfrm>
                <a:off x="4976025" y="1726400"/>
                <a:ext cx="578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316" extrusionOk="0">
                    <a:moveTo>
                      <a:pt x="1157" y="1"/>
                    </a:moveTo>
                    <a:cubicBezTo>
                      <a:pt x="514" y="1"/>
                      <a:pt x="0" y="515"/>
                      <a:pt x="0" y="1158"/>
                    </a:cubicBezTo>
                    <a:cubicBezTo>
                      <a:pt x="0" y="1801"/>
                      <a:pt x="514" y="2315"/>
                      <a:pt x="1157" y="2315"/>
                    </a:cubicBezTo>
                    <a:cubicBezTo>
                      <a:pt x="1800" y="2315"/>
                      <a:pt x="2314" y="1801"/>
                      <a:pt x="2314" y="1158"/>
                    </a:cubicBezTo>
                    <a:cubicBezTo>
                      <a:pt x="2314" y="515"/>
                      <a:pt x="1800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833;p64"/>
              <p:cNvSpPr/>
              <p:nvPr/>
            </p:nvSpPr>
            <p:spPr>
              <a:xfrm>
                <a:off x="4970375" y="1720775"/>
                <a:ext cx="691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66" extrusionOk="0">
                    <a:moveTo>
                      <a:pt x="1383" y="451"/>
                    </a:moveTo>
                    <a:cubicBezTo>
                      <a:pt x="1898" y="451"/>
                      <a:pt x="2348" y="869"/>
                      <a:pt x="2348" y="1383"/>
                    </a:cubicBezTo>
                    <a:cubicBezTo>
                      <a:pt x="2348" y="1929"/>
                      <a:pt x="1898" y="2347"/>
                      <a:pt x="1383" y="2347"/>
                    </a:cubicBezTo>
                    <a:cubicBezTo>
                      <a:pt x="869" y="2347"/>
                      <a:pt x="451" y="1929"/>
                      <a:pt x="451" y="1383"/>
                    </a:cubicBezTo>
                    <a:cubicBezTo>
                      <a:pt x="451" y="869"/>
                      <a:pt x="869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44" y="1"/>
                      <a:pt x="1" y="643"/>
                      <a:pt x="1" y="1383"/>
                    </a:cubicBezTo>
                    <a:cubicBezTo>
                      <a:pt x="1" y="2154"/>
                      <a:pt x="644" y="2765"/>
                      <a:pt x="1383" y="2765"/>
                    </a:cubicBezTo>
                    <a:cubicBezTo>
                      <a:pt x="2155" y="2765"/>
                      <a:pt x="2765" y="2154"/>
                      <a:pt x="2765" y="1383"/>
                    </a:cubicBezTo>
                    <a:cubicBezTo>
                      <a:pt x="2765" y="643"/>
                      <a:pt x="2155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834;p64"/>
              <p:cNvSpPr/>
              <p:nvPr/>
            </p:nvSpPr>
            <p:spPr>
              <a:xfrm>
                <a:off x="5056375" y="1726400"/>
                <a:ext cx="586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16" extrusionOk="0">
                    <a:moveTo>
                      <a:pt x="1190" y="1"/>
                    </a:moveTo>
                    <a:cubicBezTo>
                      <a:pt x="547" y="1"/>
                      <a:pt x="0" y="515"/>
                      <a:pt x="0" y="1158"/>
                    </a:cubicBezTo>
                    <a:cubicBezTo>
                      <a:pt x="0" y="1801"/>
                      <a:pt x="547" y="2315"/>
                      <a:pt x="1190" y="2315"/>
                    </a:cubicBezTo>
                    <a:cubicBezTo>
                      <a:pt x="1801" y="2315"/>
                      <a:pt x="2347" y="1801"/>
                      <a:pt x="2347" y="1158"/>
                    </a:cubicBezTo>
                    <a:cubicBezTo>
                      <a:pt x="2347" y="515"/>
                      <a:pt x="1801" y="1"/>
                      <a:pt x="1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835;p64"/>
              <p:cNvSpPr/>
              <p:nvPr/>
            </p:nvSpPr>
            <p:spPr>
              <a:xfrm>
                <a:off x="5051550" y="1720775"/>
                <a:ext cx="683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66" extrusionOk="0">
                    <a:moveTo>
                      <a:pt x="1383" y="451"/>
                    </a:moveTo>
                    <a:cubicBezTo>
                      <a:pt x="1897" y="451"/>
                      <a:pt x="2315" y="869"/>
                      <a:pt x="2315" y="1383"/>
                    </a:cubicBezTo>
                    <a:cubicBezTo>
                      <a:pt x="2315" y="1929"/>
                      <a:pt x="1897" y="2347"/>
                      <a:pt x="1383" y="2347"/>
                    </a:cubicBezTo>
                    <a:cubicBezTo>
                      <a:pt x="836" y="2347"/>
                      <a:pt x="418" y="1929"/>
                      <a:pt x="418" y="1383"/>
                    </a:cubicBezTo>
                    <a:cubicBezTo>
                      <a:pt x="418" y="869"/>
                      <a:pt x="836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11" y="1"/>
                      <a:pt x="1" y="643"/>
                      <a:pt x="1" y="1383"/>
                    </a:cubicBezTo>
                    <a:cubicBezTo>
                      <a:pt x="1" y="2154"/>
                      <a:pt x="611" y="2765"/>
                      <a:pt x="1383" y="2765"/>
                    </a:cubicBezTo>
                    <a:cubicBezTo>
                      <a:pt x="2122" y="2765"/>
                      <a:pt x="2733" y="2154"/>
                      <a:pt x="2733" y="1383"/>
                    </a:cubicBezTo>
                    <a:cubicBezTo>
                      <a:pt x="2733" y="643"/>
                      <a:pt x="2122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836;p64"/>
              <p:cNvSpPr/>
              <p:nvPr/>
            </p:nvSpPr>
            <p:spPr>
              <a:xfrm>
                <a:off x="2203550" y="1434700"/>
                <a:ext cx="830975" cy="432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17294" extrusionOk="0">
                    <a:moveTo>
                      <a:pt x="1" y="0"/>
                    </a:moveTo>
                    <a:lnTo>
                      <a:pt x="1" y="17294"/>
                    </a:lnTo>
                    <a:lnTo>
                      <a:pt x="33238" y="1729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837;p64"/>
              <p:cNvSpPr/>
              <p:nvPr/>
            </p:nvSpPr>
            <p:spPr>
              <a:xfrm>
                <a:off x="2198750" y="1429075"/>
                <a:ext cx="841400" cy="443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7744" extrusionOk="0">
                    <a:moveTo>
                      <a:pt x="33205" y="418"/>
                    </a:moveTo>
                    <a:lnTo>
                      <a:pt x="33205" y="17326"/>
                    </a:lnTo>
                    <a:lnTo>
                      <a:pt x="418" y="17326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17519"/>
                    </a:lnTo>
                    <a:cubicBezTo>
                      <a:pt x="0" y="17583"/>
                      <a:pt x="0" y="17647"/>
                      <a:pt x="64" y="17680"/>
                    </a:cubicBezTo>
                    <a:cubicBezTo>
                      <a:pt x="96" y="17712"/>
                      <a:pt x="161" y="17744"/>
                      <a:pt x="193" y="17744"/>
                    </a:cubicBezTo>
                    <a:lnTo>
                      <a:pt x="33430" y="17744"/>
                    </a:lnTo>
                    <a:cubicBezTo>
                      <a:pt x="33494" y="17744"/>
                      <a:pt x="33527" y="17712"/>
                      <a:pt x="33591" y="17680"/>
                    </a:cubicBezTo>
                    <a:cubicBezTo>
                      <a:pt x="33623" y="17647"/>
                      <a:pt x="33655" y="17583"/>
                      <a:pt x="33655" y="1751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838;p64"/>
              <p:cNvSpPr/>
              <p:nvPr/>
            </p:nvSpPr>
            <p:spPr>
              <a:xfrm>
                <a:off x="2203550" y="1434700"/>
                <a:ext cx="8309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3054" extrusionOk="0">
                    <a:moveTo>
                      <a:pt x="1" y="0"/>
                    </a:moveTo>
                    <a:lnTo>
                      <a:pt x="1" y="3054"/>
                    </a:lnTo>
                    <a:lnTo>
                      <a:pt x="33238" y="305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839;p64"/>
              <p:cNvSpPr/>
              <p:nvPr/>
            </p:nvSpPr>
            <p:spPr>
              <a:xfrm>
                <a:off x="2198750" y="1429075"/>
                <a:ext cx="8414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3504" extrusionOk="0">
                    <a:moveTo>
                      <a:pt x="33205" y="418"/>
                    </a:moveTo>
                    <a:lnTo>
                      <a:pt x="33205" y="3054"/>
                    </a:lnTo>
                    <a:lnTo>
                      <a:pt x="418" y="3054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3279"/>
                    </a:lnTo>
                    <a:cubicBezTo>
                      <a:pt x="0" y="3343"/>
                      <a:pt x="0" y="3407"/>
                      <a:pt x="64" y="3440"/>
                    </a:cubicBezTo>
                    <a:cubicBezTo>
                      <a:pt x="96" y="3472"/>
                      <a:pt x="161" y="3504"/>
                      <a:pt x="193" y="3504"/>
                    </a:cubicBezTo>
                    <a:lnTo>
                      <a:pt x="33430" y="3504"/>
                    </a:lnTo>
                    <a:cubicBezTo>
                      <a:pt x="33494" y="3504"/>
                      <a:pt x="33527" y="3472"/>
                      <a:pt x="33591" y="3440"/>
                    </a:cubicBezTo>
                    <a:cubicBezTo>
                      <a:pt x="33623" y="3407"/>
                      <a:pt x="33655" y="3343"/>
                      <a:pt x="33655" y="327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840;p64"/>
              <p:cNvSpPr/>
              <p:nvPr/>
            </p:nvSpPr>
            <p:spPr>
              <a:xfrm>
                <a:off x="2328925" y="1603450"/>
                <a:ext cx="58022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23209" h="4951" extrusionOk="0">
                    <a:moveTo>
                      <a:pt x="0" y="1"/>
                    </a:moveTo>
                    <a:lnTo>
                      <a:pt x="0" y="4951"/>
                    </a:lnTo>
                    <a:lnTo>
                      <a:pt x="23209" y="4951"/>
                    </a:lnTo>
                    <a:lnTo>
                      <a:pt x="23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841;p64"/>
              <p:cNvSpPr/>
              <p:nvPr/>
            </p:nvSpPr>
            <p:spPr>
              <a:xfrm>
                <a:off x="2323300" y="1597825"/>
                <a:ext cx="59147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23659" h="5401" extrusionOk="0">
                    <a:moveTo>
                      <a:pt x="23241" y="418"/>
                    </a:moveTo>
                    <a:lnTo>
                      <a:pt x="23241" y="4983"/>
                    </a:lnTo>
                    <a:lnTo>
                      <a:pt x="418" y="4983"/>
                    </a:lnTo>
                    <a:lnTo>
                      <a:pt x="418" y="418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33" y="97"/>
                      <a:pt x="0" y="161"/>
                      <a:pt x="0" y="226"/>
                    </a:cubicBezTo>
                    <a:lnTo>
                      <a:pt x="0" y="5176"/>
                    </a:lnTo>
                    <a:cubicBezTo>
                      <a:pt x="0" y="5240"/>
                      <a:pt x="33" y="5304"/>
                      <a:pt x="65" y="5336"/>
                    </a:cubicBezTo>
                    <a:cubicBezTo>
                      <a:pt x="97" y="5369"/>
                      <a:pt x="161" y="5401"/>
                      <a:pt x="225" y="5401"/>
                    </a:cubicBezTo>
                    <a:lnTo>
                      <a:pt x="23434" y="5401"/>
                    </a:lnTo>
                    <a:cubicBezTo>
                      <a:pt x="23498" y="5401"/>
                      <a:pt x="23562" y="5369"/>
                      <a:pt x="23594" y="5336"/>
                    </a:cubicBezTo>
                    <a:cubicBezTo>
                      <a:pt x="23627" y="5304"/>
                      <a:pt x="23659" y="5240"/>
                      <a:pt x="23659" y="5176"/>
                    </a:cubicBezTo>
                    <a:lnTo>
                      <a:pt x="23659" y="226"/>
                    </a:lnTo>
                    <a:cubicBezTo>
                      <a:pt x="23659" y="161"/>
                      <a:pt x="23627" y="97"/>
                      <a:pt x="23594" y="65"/>
                    </a:cubicBezTo>
                    <a:cubicBezTo>
                      <a:pt x="23562" y="33"/>
                      <a:pt x="23498" y="0"/>
                      <a:pt x="23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842;p64"/>
              <p:cNvSpPr/>
              <p:nvPr/>
            </p:nvSpPr>
            <p:spPr>
              <a:xfrm>
                <a:off x="235705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8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3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33" y="1255"/>
                    </a:lnTo>
                    <a:lnTo>
                      <a:pt x="1190" y="933"/>
                    </a:lnTo>
                    <a:lnTo>
                      <a:pt x="1833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843;p64"/>
              <p:cNvSpPr/>
              <p:nvPr/>
            </p:nvSpPr>
            <p:spPr>
              <a:xfrm>
                <a:off x="24173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844;p64"/>
              <p:cNvSpPr/>
              <p:nvPr/>
            </p:nvSpPr>
            <p:spPr>
              <a:xfrm>
                <a:off x="2476775" y="1644425"/>
                <a:ext cx="4505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2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2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845;p64"/>
              <p:cNvSpPr/>
              <p:nvPr/>
            </p:nvSpPr>
            <p:spPr>
              <a:xfrm>
                <a:off x="253705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12" y="933"/>
                    </a:lnTo>
                    <a:lnTo>
                      <a:pt x="1" y="1222"/>
                    </a:lnTo>
                    <a:lnTo>
                      <a:pt x="194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4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846;p64"/>
              <p:cNvSpPr/>
              <p:nvPr/>
            </p:nvSpPr>
            <p:spPr>
              <a:xfrm>
                <a:off x="25965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847;p64"/>
              <p:cNvSpPr/>
              <p:nvPr/>
            </p:nvSpPr>
            <p:spPr>
              <a:xfrm>
                <a:off x="265600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7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2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7" y="1865"/>
                    </a:lnTo>
                    <a:lnTo>
                      <a:pt x="1125" y="1865"/>
                    </a:lnTo>
                    <a:lnTo>
                      <a:pt x="1061" y="1158"/>
                    </a:lnTo>
                    <a:lnTo>
                      <a:pt x="1607" y="1608"/>
                    </a:lnTo>
                    <a:lnTo>
                      <a:pt x="1832" y="1255"/>
                    </a:lnTo>
                    <a:lnTo>
                      <a:pt x="1190" y="933"/>
                    </a:lnTo>
                    <a:lnTo>
                      <a:pt x="1832" y="612"/>
                    </a:lnTo>
                    <a:lnTo>
                      <a:pt x="1607" y="258"/>
                    </a:lnTo>
                    <a:lnTo>
                      <a:pt x="1061" y="67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848;p64"/>
              <p:cNvSpPr/>
              <p:nvPr/>
            </p:nvSpPr>
            <p:spPr>
              <a:xfrm>
                <a:off x="271627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1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1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7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7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849;p64"/>
              <p:cNvSpPr/>
              <p:nvPr/>
            </p:nvSpPr>
            <p:spPr>
              <a:xfrm>
                <a:off x="27757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850;p64"/>
              <p:cNvSpPr/>
              <p:nvPr/>
            </p:nvSpPr>
            <p:spPr>
              <a:xfrm>
                <a:off x="283600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676" y="1"/>
                    </a:moveTo>
                    <a:lnTo>
                      <a:pt x="772" y="708"/>
                    </a:lnTo>
                    <a:lnTo>
                      <a:pt x="193" y="290"/>
                    </a:lnTo>
                    <a:lnTo>
                      <a:pt x="1" y="612"/>
                    </a:lnTo>
                    <a:lnTo>
                      <a:pt x="611" y="933"/>
                    </a:lnTo>
                    <a:lnTo>
                      <a:pt x="1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676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851;p64"/>
              <p:cNvSpPr/>
              <p:nvPr/>
            </p:nvSpPr>
            <p:spPr>
              <a:xfrm>
                <a:off x="3166275" y="1069850"/>
                <a:ext cx="19050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87" extrusionOk="0">
                    <a:moveTo>
                      <a:pt x="1" y="1"/>
                    </a:moveTo>
                    <a:lnTo>
                      <a:pt x="1" y="6687"/>
                    </a:lnTo>
                    <a:lnTo>
                      <a:pt x="7619" y="33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852;p64"/>
              <p:cNvSpPr/>
              <p:nvPr/>
            </p:nvSpPr>
            <p:spPr>
              <a:xfrm>
                <a:off x="5470225" y="24070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608"/>
                      <a:pt x="3055" y="13661"/>
                      <a:pt x="6815" y="13661"/>
                    </a:cubicBezTo>
                    <a:cubicBezTo>
                      <a:pt x="10608" y="13661"/>
                      <a:pt x="13662" y="10608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853;p64"/>
              <p:cNvSpPr/>
              <p:nvPr/>
            </p:nvSpPr>
            <p:spPr>
              <a:xfrm>
                <a:off x="5464600" y="2401425"/>
                <a:ext cx="352025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1" extrusionOk="0">
                    <a:moveTo>
                      <a:pt x="7040" y="451"/>
                    </a:moveTo>
                    <a:cubicBezTo>
                      <a:pt x="8873" y="451"/>
                      <a:pt x="10544" y="1190"/>
                      <a:pt x="11733" y="2380"/>
                    </a:cubicBezTo>
                    <a:cubicBezTo>
                      <a:pt x="12923" y="3569"/>
                      <a:pt x="13662" y="5241"/>
                      <a:pt x="13662" y="7041"/>
                    </a:cubicBezTo>
                    <a:cubicBezTo>
                      <a:pt x="13662" y="8873"/>
                      <a:pt x="12923" y="10544"/>
                      <a:pt x="11733" y="11734"/>
                    </a:cubicBezTo>
                    <a:cubicBezTo>
                      <a:pt x="10544" y="12923"/>
                      <a:pt x="8873" y="13662"/>
                      <a:pt x="7040" y="13662"/>
                    </a:cubicBezTo>
                    <a:cubicBezTo>
                      <a:pt x="5240" y="13662"/>
                      <a:pt x="3569" y="12923"/>
                      <a:pt x="2379" y="11734"/>
                    </a:cubicBezTo>
                    <a:cubicBezTo>
                      <a:pt x="1190" y="10544"/>
                      <a:pt x="451" y="8873"/>
                      <a:pt x="451" y="7041"/>
                    </a:cubicBezTo>
                    <a:cubicBezTo>
                      <a:pt x="451" y="5241"/>
                      <a:pt x="1190" y="3569"/>
                      <a:pt x="2379" y="2380"/>
                    </a:cubicBezTo>
                    <a:cubicBezTo>
                      <a:pt x="3569" y="1190"/>
                      <a:pt x="5240" y="451"/>
                      <a:pt x="7040" y="451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41"/>
                    </a:cubicBezTo>
                    <a:cubicBezTo>
                      <a:pt x="1" y="10930"/>
                      <a:pt x="3183" y="14080"/>
                      <a:pt x="7040" y="14080"/>
                    </a:cubicBezTo>
                    <a:cubicBezTo>
                      <a:pt x="10930" y="14080"/>
                      <a:pt x="14080" y="10930"/>
                      <a:pt x="14080" y="7041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854;p64"/>
              <p:cNvSpPr/>
              <p:nvPr/>
            </p:nvSpPr>
            <p:spPr>
              <a:xfrm>
                <a:off x="5514425" y="2451250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8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8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855;p64"/>
              <p:cNvSpPr/>
              <p:nvPr/>
            </p:nvSpPr>
            <p:spPr>
              <a:xfrm>
                <a:off x="5508800" y="2445625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9"/>
                    </a:moveTo>
                    <a:cubicBezTo>
                      <a:pt x="6622" y="419"/>
                      <a:pt x="7844" y="965"/>
                      <a:pt x="8712" y="1865"/>
                    </a:cubicBezTo>
                    <a:cubicBezTo>
                      <a:pt x="9612" y="2733"/>
                      <a:pt x="10158" y="3955"/>
                      <a:pt x="10158" y="5273"/>
                    </a:cubicBezTo>
                    <a:cubicBezTo>
                      <a:pt x="10158" y="6623"/>
                      <a:pt x="9612" y="7844"/>
                      <a:pt x="8712" y="8712"/>
                    </a:cubicBezTo>
                    <a:cubicBezTo>
                      <a:pt x="7844" y="9612"/>
                      <a:pt x="6622" y="10159"/>
                      <a:pt x="5272" y="10159"/>
                    </a:cubicBezTo>
                    <a:cubicBezTo>
                      <a:pt x="3954" y="10159"/>
                      <a:pt x="2733" y="9612"/>
                      <a:pt x="1865" y="8712"/>
                    </a:cubicBezTo>
                    <a:cubicBezTo>
                      <a:pt x="965" y="7844"/>
                      <a:pt x="419" y="6623"/>
                      <a:pt x="419" y="5273"/>
                    </a:cubicBezTo>
                    <a:cubicBezTo>
                      <a:pt x="419" y="3955"/>
                      <a:pt x="965" y="2733"/>
                      <a:pt x="1865" y="1865"/>
                    </a:cubicBezTo>
                    <a:cubicBezTo>
                      <a:pt x="2733" y="965"/>
                      <a:pt x="3954" y="419"/>
                      <a:pt x="5272" y="419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80"/>
                      <a:pt x="1" y="5273"/>
                    </a:cubicBezTo>
                    <a:cubicBezTo>
                      <a:pt x="1" y="8198"/>
                      <a:pt x="2379" y="10576"/>
                      <a:pt x="5272" y="10576"/>
                    </a:cubicBezTo>
                    <a:cubicBezTo>
                      <a:pt x="8198" y="10576"/>
                      <a:pt x="10576" y="8198"/>
                      <a:pt x="10576" y="5273"/>
                    </a:cubicBezTo>
                    <a:cubicBezTo>
                      <a:pt x="10576" y="2380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856;p64"/>
              <p:cNvSpPr/>
              <p:nvPr/>
            </p:nvSpPr>
            <p:spPr>
              <a:xfrm>
                <a:off x="5589175" y="24802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0"/>
                    </a:moveTo>
                    <a:cubicBezTo>
                      <a:pt x="1993" y="0"/>
                      <a:pt x="1897" y="32"/>
                      <a:pt x="1832" y="97"/>
                    </a:cubicBezTo>
                    <a:cubicBezTo>
                      <a:pt x="1768" y="161"/>
                      <a:pt x="1736" y="225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6"/>
                      <a:pt x="892" y="1479"/>
                      <a:pt x="579" y="1672"/>
                    </a:cubicBezTo>
                    <a:cubicBezTo>
                      <a:pt x="193" y="1929"/>
                      <a:pt x="0" y="2282"/>
                      <a:pt x="0" y="2765"/>
                    </a:cubicBezTo>
                    <a:cubicBezTo>
                      <a:pt x="0" y="2957"/>
                      <a:pt x="0" y="3118"/>
                      <a:pt x="64" y="3247"/>
                    </a:cubicBezTo>
                    <a:cubicBezTo>
                      <a:pt x="97" y="3407"/>
                      <a:pt x="161" y="3504"/>
                      <a:pt x="257" y="3600"/>
                    </a:cubicBezTo>
                    <a:cubicBezTo>
                      <a:pt x="322" y="3697"/>
                      <a:pt x="450" y="3793"/>
                      <a:pt x="611" y="3890"/>
                    </a:cubicBezTo>
                    <a:cubicBezTo>
                      <a:pt x="772" y="3954"/>
                      <a:pt x="900" y="4018"/>
                      <a:pt x="1061" y="4083"/>
                    </a:cubicBezTo>
                    <a:cubicBezTo>
                      <a:pt x="1222" y="4147"/>
                      <a:pt x="1415" y="4211"/>
                      <a:pt x="1672" y="4275"/>
                    </a:cubicBezTo>
                    <a:lnTo>
                      <a:pt x="2315" y="4436"/>
                    </a:lnTo>
                    <a:cubicBezTo>
                      <a:pt x="2507" y="4500"/>
                      <a:pt x="2636" y="4565"/>
                      <a:pt x="2732" y="4629"/>
                    </a:cubicBezTo>
                    <a:cubicBezTo>
                      <a:pt x="2861" y="4693"/>
                      <a:pt x="2893" y="4790"/>
                      <a:pt x="2893" y="4886"/>
                    </a:cubicBezTo>
                    <a:cubicBezTo>
                      <a:pt x="2893" y="4983"/>
                      <a:pt x="2861" y="5079"/>
                      <a:pt x="2797" y="5143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lnTo>
                      <a:pt x="1897" y="5336"/>
                    </a:lnTo>
                    <a:cubicBezTo>
                      <a:pt x="1768" y="5336"/>
                      <a:pt x="1607" y="5304"/>
                      <a:pt x="1479" y="5272"/>
                    </a:cubicBezTo>
                    <a:cubicBezTo>
                      <a:pt x="1350" y="5240"/>
                      <a:pt x="1254" y="5208"/>
                      <a:pt x="1190" y="5175"/>
                    </a:cubicBezTo>
                    <a:cubicBezTo>
                      <a:pt x="1093" y="5143"/>
                      <a:pt x="1029" y="5079"/>
                      <a:pt x="932" y="5047"/>
                    </a:cubicBezTo>
                    <a:cubicBezTo>
                      <a:pt x="836" y="4983"/>
                      <a:pt x="772" y="4950"/>
                      <a:pt x="739" y="4950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86"/>
                      <a:pt x="225" y="4918"/>
                      <a:pt x="161" y="4983"/>
                    </a:cubicBezTo>
                    <a:cubicBezTo>
                      <a:pt x="97" y="5047"/>
                      <a:pt x="64" y="5143"/>
                      <a:pt x="32" y="5240"/>
                    </a:cubicBezTo>
                    <a:cubicBezTo>
                      <a:pt x="0" y="5304"/>
                      <a:pt x="0" y="5400"/>
                      <a:pt x="32" y="5497"/>
                    </a:cubicBezTo>
                    <a:cubicBezTo>
                      <a:pt x="64" y="5593"/>
                      <a:pt x="97" y="5690"/>
                      <a:pt x="193" y="5754"/>
                    </a:cubicBezTo>
                    <a:cubicBezTo>
                      <a:pt x="660" y="6075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3"/>
                      <a:pt x="1865" y="7490"/>
                      <a:pt x="1993" y="7554"/>
                    </a:cubicBezTo>
                    <a:cubicBezTo>
                      <a:pt x="2041" y="7570"/>
                      <a:pt x="2098" y="7578"/>
                      <a:pt x="2154" y="7578"/>
                    </a:cubicBezTo>
                    <a:cubicBezTo>
                      <a:pt x="2210" y="7578"/>
                      <a:pt x="2266" y="7570"/>
                      <a:pt x="2315" y="7554"/>
                    </a:cubicBezTo>
                    <a:cubicBezTo>
                      <a:pt x="2443" y="7490"/>
                      <a:pt x="2475" y="7393"/>
                      <a:pt x="2475" y="7233"/>
                    </a:cubicBezTo>
                    <a:lnTo>
                      <a:pt x="2475" y="6315"/>
                    </a:lnTo>
                    <a:lnTo>
                      <a:pt x="2475" y="6315"/>
                    </a:lnTo>
                    <a:cubicBezTo>
                      <a:pt x="2707" y="6294"/>
                      <a:pt x="2919" y="6252"/>
                      <a:pt x="3118" y="6172"/>
                    </a:cubicBezTo>
                    <a:cubicBezTo>
                      <a:pt x="3440" y="6075"/>
                      <a:pt x="3697" y="5883"/>
                      <a:pt x="3890" y="5625"/>
                    </a:cubicBezTo>
                    <a:cubicBezTo>
                      <a:pt x="4083" y="5400"/>
                      <a:pt x="4147" y="5079"/>
                      <a:pt x="4147" y="4725"/>
                    </a:cubicBezTo>
                    <a:cubicBezTo>
                      <a:pt x="4147" y="4500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61"/>
                    </a:cubicBezTo>
                    <a:cubicBezTo>
                      <a:pt x="3568" y="3632"/>
                      <a:pt x="3407" y="3536"/>
                      <a:pt x="3215" y="3472"/>
                    </a:cubicBezTo>
                    <a:cubicBezTo>
                      <a:pt x="3022" y="3407"/>
                      <a:pt x="2797" y="3343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5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507"/>
                      <a:pt x="1511" y="2443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273" y="2594"/>
                      <a:pt x="3364" y="2617"/>
                      <a:pt x="3444" y="2617"/>
                    </a:cubicBezTo>
                    <a:cubicBezTo>
                      <a:pt x="3477" y="2617"/>
                      <a:pt x="3508" y="2613"/>
                      <a:pt x="3536" y="2604"/>
                    </a:cubicBezTo>
                    <a:cubicBezTo>
                      <a:pt x="3632" y="2572"/>
                      <a:pt x="3697" y="2540"/>
                      <a:pt x="3761" y="2443"/>
                    </a:cubicBezTo>
                    <a:cubicBezTo>
                      <a:pt x="3793" y="2379"/>
                      <a:pt x="3825" y="2282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0"/>
                      <a:pt x="3632" y="1736"/>
                      <a:pt x="3536" y="1672"/>
                    </a:cubicBezTo>
                    <a:cubicBezTo>
                      <a:pt x="3375" y="1607"/>
                      <a:pt x="3247" y="1575"/>
                      <a:pt x="3150" y="1543"/>
                    </a:cubicBezTo>
                    <a:cubicBezTo>
                      <a:pt x="3086" y="1511"/>
                      <a:pt x="2925" y="1447"/>
                      <a:pt x="2765" y="1415"/>
                    </a:cubicBezTo>
                    <a:cubicBezTo>
                      <a:pt x="2649" y="1391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54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2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857;p64"/>
              <p:cNvSpPr/>
              <p:nvPr/>
            </p:nvSpPr>
            <p:spPr>
              <a:xfrm>
                <a:off x="5470225" y="2280900"/>
                <a:ext cx="341575" cy="3407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30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576"/>
                      <a:pt x="3055" y="13630"/>
                      <a:pt x="6815" y="13630"/>
                    </a:cubicBezTo>
                    <a:cubicBezTo>
                      <a:pt x="10608" y="13630"/>
                      <a:pt x="13662" y="10576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858;p64"/>
              <p:cNvSpPr/>
              <p:nvPr/>
            </p:nvSpPr>
            <p:spPr>
              <a:xfrm>
                <a:off x="5464600" y="2275275"/>
                <a:ext cx="352025" cy="3520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0" extrusionOk="0">
                    <a:moveTo>
                      <a:pt x="7040" y="418"/>
                    </a:moveTo>
                    <a:cubicBezTo>
                      <a:pt x="8873" y="418"/>
                      <a:pt x="10544" y="1158"/>
                      <a:pt x="11733" y="2379"/>
                    </a:cubicBezTo>
                    <a:cubicBezTo>
                      <a:pt x="12923" y="3568"/>
                      <a:pt x="13662" y="5208"/>
                      <a:pt x="13662" y="7040"/>
                    </a:cubicBezTo>
                    <a:cubicBezTo>
                      <a:pt x="13662" y="8872"/>
                      <a:pt x="12923" y="10512"/>
                      <a:pt x="11733" y="11733"/>
                    </a:cubicBezTo>
                    <a:cubicBezTo>
                      <a:pt x="10544" y="12922"/>
                      <a:pt x="8873" y="13662"/>
                      <a:pt x="7040" y="13662"/>
                    </a:cubicBezTo>
                    <a:cubicBezTo>
                      <a:pt x="5240" y="13662"/>
                      <a:pt x="3569" y="12922"/>
                      <a:pt x="2379" y="11733"/>
                    </a:cubicBezTo>
                    <a:cubicBezTo>
                      <a:pt x="1190" y="10512"/>
                      <a:pt x="451" y="8872"/>
                      <a:pt x="451" y="7040"/>
                    </a:cubicBezTo>
                    <a:cubicBezTo>
                      <a:pt x="451" y="5208"/>
                      <a:pt x="1190" y="3568"/>
                      <a:pt x="2379" y="2379"/>
                    </a:cubicBezTo>
                    <a:cubicBezTo>
                      <a:pt x="3569" y="1158"/>
                      <a:pt x="5240" y="418"/>
                      <a:pt x="7040" y="418"/>
                    </a:cubicBezTo>
                    <a:close/>
                    <a:moveTo>
                      <a:pt x="7040" y="0"/>
                    </a:moveTo>
                    <a:cubicBezTo>
                      <a:pt x="3183" y="0"/>
                      <a:pt x="1" y="3150"/>
                      <a:pt x="1" y="7040"/>
                    </a:cubicBezTo>
                    <a:cubicBezTo>
                      <a:pt x="1" y="10929"/>
                      <a:pt x="3183" y="14080"/>
                      <a:pt x="7040" y="14080"/>
                    </a:cubicBezTo>
                    <a:cubicBezTo>
                      <a:pt x="10930" y="14080"/>
                      <a:pt x="14080" y="10929"/>
                      <a:pt x="14080" y="7040"/>
                    </a:cubicBezTo>
                    <a:cubicBezTo>
                      <a:pt x="14080" y="3150"/>
                      <a:pt x="10930" y="0"/>
                      <a:pt x="7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859;p64"/>
              <p:cNvSpPr/>
              <p:nvPr/>
            </p:nvSpPr>
            <p:spPr>
              <a:xfrm>
                <a:off x="5514425" y="2324300"/>
                <a:ext cx="253175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58" extrusionOk="0">
                    <a:moveTo>
                      <a:pt x="5047" y="0"/>
                    </a:moveTo>
                    <a:cubicBezTo>
                      <a:pt x="2251" y="0"/>
                      <a:pt x="1" y="2282"/>
                      <a:pt x="1" y="5079"/>
                    </a:cubicBezTo>
                    <a:cubicBezTo>
                      <a:pt x="1" y="7876"/>
                      <a:pt x="2251" y="10158"/>
                      <a:pt x="5047" y="10158"/>
                    </a:cubicBezTo>
                    <a:cubicBezTo>
                      <a:pt x="7876" y="10158"/>
                      <a:pt x="10126" y="7876"/>
                      <a:pt x="10126" y="5079"/>
                    </a:cubicBezTo>
                    <a:cubicBezTo>
                      <a:pt x="10126" y="2282"/>
                      <a:pt x="7876" y="0"/>
                      <a:pt x="5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860;p64"/>
              <p:cNvSpPr/>
              <p:nvPr/>
            </p:nvSpPr>
            <p:spPr>
              <a:xfrm>
                <a:off x="5508800" y="2319475"/>
                <a:ext cx="264425" cy="263600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44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32"/>
                    </a:cubicBezTo>
                    <a:cubicBezTo>
                      <a:pt x="9612" y="2733"/>
                      <a:pt x="10158" y="3922"/>
                      <a:pt x="10158" y="5272"/>
                    </a:cubicBezTo>
                    <a:cubicBezTo>
                      <a:pt x="10158" y="6622"/>
                      <a:pt x="9612" y="7844"/>
                      <a:pt x="8712" y="8711"/>
                    </a:cubicBezTo>
                    <a:cubicBezTo>
                      <a:pt x="7844" y="9579"/>
                      <a:pt x="6622" y="10126"/>
                      <a:pt x="5272" y="10126"/>
                    </a:cubicBezTo>
                    <a:cubicBezTo>
                      <a:pt x="3954" y="10126"/>
                      <a:pt x="2733" y="9579"/>
                      <a:pt x="1865" y="8711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22"/>
                      <a:pt x="965" y="2733"/>
                      <a:pt x="1865" y="1832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0"/>
                    </a:moveTo>
                    <a:cubicBezTo>
                      <a:pt x="2379" y="0"/>
                      <a:pt x="1" y="2347"/>
                      <a:pt x="1" y="5272"/>
                    </a:cubicBezTo>
                    <a:cubicBezTo>
                      <a:pt x="1" y="8197"/>
                      <a:pt x="2379" y="10544"/>
                      <a:pt x="5272" y="10544"/>
                    </a:cubicBezTo>
                    <a:cubicBezTo>
                      <a:pt x="8198" y="10544"/>
                      <a:pt x="10576" y="8197"/>
                      <a:pt x="10576" y="5272"/>
                    </a:cubicBezTo>
                    <a:cubicBezTo>
                      <a:pt x="10576" y="2347"/>
                      <a:pt x="8198" y="0"/>
                      <a:pt x="5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861;p64"/>
              <p:cNvSpPr/>
              <p:nvPr/>
            </p:nvSpPr>
            <p:spPr>
              <a:xfrm>
                <a:off x="5589175" y="2354025"/>
                <a:ext cx="103675" cy="1892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1" extrusionOk="0">
                    <a:moveTo>
                      <a:pt x="2057" y="0"/>
                    </a:moveTo>
                    <a:cubicBezTo>
                      <a:pt x="1993" y="0"/>
                      <a:pt x="1897" y="33"/>
                      <a:pt x="1832" y="97"/>
                    </a:cubicBezTo>
                    <a:cubicBezTo>
                      <a:pt x="1768" y="129"/>
                      <a:pt x="1736" y="225"/>
                      <a:pt x="1736" y="322"/>
                    </a:cubicBezTo>
                    <a:lnTo>
                      <a:pt x="1736" y="1337"/>
                    </a:lnTo>
                    <a:lnTo>
                      <a:pt x="1736" y="1337"/>
                    </a:lnTo>
                    <a:cubicBezTo>
                      <a:pt x="1278" y="1359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33"/>
                    </a:cubicBezTo>
                    <a:cubicBezTo>
                      <a:pt x="0" y="2926"/>
                      <a:pt x="0" y="3086"/>
                      <a:pt x="64" y="3247"/>
                    </a:cubicBezTo>
                    <a:cubicBezTo>
                      <a:pt x="97" y="3376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58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15"/>
                      <a:pt x="1415" y="4179"/>
                      <a:pt x="1672" y="4276"/>
                    </a:cubicBezTo>
                    <a:lnTo>
                      <a:pt x="2315" y="4436"/>
                    </a:lnTo>
                    <a:cubicBezTo>
                      <a:pt x="2507" y="4469"/>
                      <a:pt x="2636" y="4533"/>
                      <a:pt x="2732" y="4629"/>
                    </a:cubicBezTo>
                    <a:cubicBezTo>
                      <a:pt x="2861" y="4694"/>
                      <a:pt x="2893" y="4790"/>
                      <a:pt x="2893" y="4854"/>
                    </a:cubicBezTo>
                    <a:cubicBezTo>
                      <a:pt x="2893" y="4983"/>
                      <a:pt x="2861" y="5047"/>
                      <a:pt x="2797" y="5111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cubicBezTo>
                      <a:pt x="2122" y="5336"/>
                      <a:pt x="1993" y="5336"/>
                      <a:pt x="1897" y="5304"/>
                    </a:cubicBezTo>
                    <a:cubicBezTo>
                      <a:pt x="1768" y="5304"/>
                      <a:pt x="1607" y="5304"/>
                      <a:pt x="1479" y="5272"/>
                    </a:cubicBezTo>
                    <a:cubicBezTo>
                      <a:pt x="1350" y="5208"/>
                      <a:pt x="1254" y="5176"/>
                      <a:pt x="1190" y="5144"/>
                    </a:cubicBezTo>
                    <a:cubicBezTo>
                      <a:pt x="1093" y="5111"/>
                      <a:pt x="1029" y="5079"/>
                      <a:pt x="932" y="5015"/>
                    </a:cubicBezTo>
                    <a:cubicBezTo>
                      <a:pt x="836" y="4983"/>
                      <a:pt x="772" y="4951"/>
                      <a:pt x="739" y="4919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54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08"/>
                    </a:cubicBezTo>
                    <a:cubicBezTo>
                      <a:pt x="0" y="5304"/>
                      <a:pt x="0" y="5401"/>
                      <a:pt x="32" y="5497"/>
                    </a:cubicBezTo>
                    <a:cubicBezTo>
                      <a:pt x="64" y="5594"/>
                      <a:pt x="97" y="5658"/>
                      <a:pt x="193" y="5722"/>
                    </a:cubicBezTo>
                    <a:cubicBezTo>
                      <a:pt x="660" y="6072"/>
                      <a:pt x="1206" y="6264"/>
                      <a:pt x="1832" y="6296"/>
                    </a:cubicBezTo>
                    <a:lnTo>
                      <a:pt x="1832" y="6296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22"/>
                    </a:cubicBezTo>
                    <a:cubicBezTo>
                      <a:pt x="2041" y="7554"/>
                      <a:pt x="2098" y="7571"/>
                      <a:pt x="2154" y="7571"/>
                    </a:cubicBezTo>
                    <a:cubicBezTo>
                      <a:pt x="2210" y="7571"/>
                      <a:pt x="2266" y="7554"/>
                      <a:pt x="2315" y="7522"/>
                    </a:cubicBezTo>
                    <a:cubicBezTo>
                      <a:pt x="2443" y="7458"/>
                      <a:pt x="2475" y="7362"/>
                      <a:pt x="2475" y="7233"/>
                    </a:cubicBezTo>
                    <a:lnTo>
                      <a:pt x="2475" y="6308"/>
                    </a:lnTo>
                    <a:lnTo>
                      <a:pt x="2475" y="6308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26"/>
                    </a:cubicBezTo>
                    <a:cubicBezTo>
                      <a:pt x="4083" y="5369"/>
                      <a:pt x="4147" y="5079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29"/>
                    </a:cubicBezTo>
                    <a:cubicBezTo>
                      <a:pt x="3568" y="3633"/>
                      <a:pt x="3407" y="3536"/>
                      <a:pt x="3215" y="3472"/>
                    </a:cubicBezTo>
                    <a:cubicBezTo>
                      <a:pt x="3022" y="3408"/>
                      <a:pt x="2797" y="3311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476"/>
                      <a:pt x="1511" y="2411"/>
                    </a:cubicBezTo>
                    <a:cubicBezTo>
                      <a:pt x="1607" y="2379"/>
                      <a:pt x="1704" y="2347"/>
                      <a:pt x="1832" y="2347"/>
                    </a:cubicBezTo>
                    <a:cubicBezTo>
                      <a:pt x="1913" y="2331"/>
                      <a:pt x="1977" y="2323"/>
                      <a:pt x="2037" y="2323"/>
                    </a:cubicBezTo>
                    <a:cubicBezTo>
                      <a:pt x="2098" y="2323"/>
                      <a:pt x="2154" y="2331"/>
                      <a:pt x="2218" y="2347"/>
                    </a:cubicBez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311" y="2604"/>
                      <a:pt x="3440" y="2604"/>
                      <a:pt x="3536" y="2604"/>
                    </a:cubicBezTo>
                    <a:cubicBezTo>
                      <a:pt x="3632" y="2572"/>
                      <a:pt x="3697" y="2508"/>
                      <a:pt x="3761" y="2443"/>
                    </a:cubicBezTo>
                    <a:cubicBezTo>
                      <a:pt x="3793" y="2347"/>
                      <a:pt x="3825" y="2283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1"/>
                      <a:pt x="3632" y="1736"/>
                      <a:pt x="3536" y="1672"/>
                    </a:cubicBezTo>
                    <a:cubicBezTo>
                      <a:pt x="3375" y="1608"/>
                      <a:pt x="3247" y="1543"/>
                      <a:pt x="3150" y="1511"/>
                    </a:cubicBezTo>
                    <a:cubicBezTo>
                      <a:pt x="3086" y="1479"/>
                      <a:pt x="2925" y="1447"/>
                      <a:pt x="2765" y="1415"/>
                    </a:cubicBezTo>
                    <a:cubicBezTo>
                      <a:pt x="2649" y="1392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22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3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862;p64"/>
              <p:cNvSpPr/>
              <p:nvPr/>
            </p:nvSpPr>
            <p:spPr>
              <a:xfrm>
                <a:off x="5470225" y="20542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1"/>
                    </a:moveTo>
                    <a:cubicBezTo>
                      <a:pt x="3055" y="1"/>
                      <a:pt x="1" y="3054"/>
                      <a:pt x="1" y="6815"/>
                    </a:cubicBezTo>
                    <a:cubicBezTo>
                      <a:pt x="1" y="10608"/>
                      <a:pt x="3055" y="13662"/>
                      <a:pt x="6815" y="13662"/>
                    </a:cubicBezTo>
                    <a:cubicBezTo>
                      <a:pt x="10608" y="13662"/>
                      <a:pt x="13662" y="10608"/>
                      <a:pt x="13662" y="6815"/>
                    </a:cubicBezTo>
                    <a:cubicBezTo>
                      <a:pt x="13662" y="3054"/>
                      <a:pt x="10608" y="1"/>
                      <a:pt x="6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863;p64"/>
              <p:cNvSpPr/>
              <p:nvPr/>
            </p:nvSpPr>
            <p:spPr>
              <a:xfrm>
                <a:off x="5464600" y="2049450"/>
                <a:ext cx="352025" cy="3512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48" extrusionOk="0">
                    <a:moveTo>
                      <a:pt x="7040" y="419"/>
                    </a:moveTo>
                    <a:cubicBezTo>
                      <a:pt x="8873" y="419"/>
                      <a:pt x="10544" y="1158"/>
                      <a:pt x="11733" y="2347"/>
                    </a:cubicBezTo>
                    <a:cubicBezTo>
                      <a:pt x="12923" y="3537"/>
                      <a:pt x="13662" y="5208"/>
                      <a:pt x="13662" y="7008"/>
                    </a:cubicBezTo>
                    <a:cubicBezTo>
                      <a:pt x="13662" y="8840"/>
                      <a:pt x="12923" y="10512"/>
                      <a:pt x="11733" y="11701"/>
                    </a:cubicBezTo>
                    <a:cubicBezTo>
                      <a:pt x="10544" y="12891"/>
                      <a:pt x="8873" y="13630"/>
                      <a:pt x="7040" y="13630"/>
                    </a:cubicBezTo>
                    <a:cubicBezTo>
                      <a:pt x="5240" y="13630"/>
                      <a:pt x="3569" y="12891"/>
                      <a:pt x="2379" y="11701"/>
                    </a:cubicBezTo>
                    <a:cubicBezTo>
                      <a:pt x="1190" y="10512"/>
                      <a:pt x="451" y="8840"/>
                      <a:pt x="451" y="7008"/>
                    </a:cubicBezTo>
                    <a:cubicBezTo>
                      <a:pt x="451" y="5208"/>
                      <a:pt x="1190" y="3537"/>
                      <a:pt x="2379" y="2347"/>
                    </a:cubicBezTo>
                    <a:cubicBezTo>
                      <a:pt x="3569" y="1158"/>
                      <a:pt x="5240" y="419"/>
                      <a:pt x="7040" y="419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08"/>
                    </a:cubicBezTo>
                    <a:cubicBezTo>
                      <a:pt x="1" y="10898"/>
                      <a:pt x="3183" y="14048"/>
                      <a:pt x="7040" y="14048"/>
                    </a:cubicBezTo>
                    <a:cubicBezTo>
                      <a:pt x="10930" y="14048"/>
                      <a:pt x="14080" y="10898"/>
                      <a:pt x="14080" y="7008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864;p64"/>
              <p:cNvSpPr/>
              <p:nvPr/>
            </p:nvSpPr>
            <p:spPr>
              <a:xfrm>
                <a:off x="5514425" y="2098475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7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7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865;p64"/>
              <p:cNvSpPr/>
              <p:nvPr/>
            </p:nvSpPr>
            <p:spPr>
              <a:xfrm>
                <a:off x="5508800" y="2092850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65"/>
                    </a:cubicBezTo>
                    <a:cubicBezTo>
                      <a:pt x="9612" y="2733"/>
                      <a:pt x="10158" y="3954"/>
                      <a:pt x="10158" y="5272"/>
                    </a:cubicBezTo>
                    <a:cubicBezTo>
                      <a:pt x="10158" y="6622"/>
                      <a:pt x="9612" y="7844"/>
                      <a:pt x="8712" y="8712"/>
                    </a:cubicBezTo>
                    <a:cubicBezTo>
                      <a:pt x="7844" y="9612"/>
                      <a:pt x="6622" y="10158"/>
                      <a:pt x="5272" y="10158"/>
                    </a:cubicBezTo>
                    <a:cubicBezTo>
                      <a:pt x="3954" y="10158"/>
                      <a:pt x="2733" y="9612"/>
                      <a:pt x="1865" y="8712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54"/>
                      <a:pt x="965" y="2733"/>
                      <a:pt x="1865" y="1865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79"/>
                      <a:pt x="1" y="5272"/>
                    </a:cubicBezTo>
                    <a:cubicBezTo>
                      <a:pt x="1" y="8197"/>
                      <a:pt x="2379" y="10576"/>
                      <a:pt x="5272" y="10576"/>
                    </a:cubicBezTo>
                    <a:cubicBezTo>
                      <a:pt x="8198" y="10576"/>
                      <a:pt x="10576" y="8197"/>
                      <a:pt x="10576" y="5272"/>
                    </a:cubicBezTo>
                    <a:cubicBezTo>
                      <a:pt x="10576" y="2379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866;p64"/>
              <p:cNvSpPr/>
              <p:nvPr/>
            </p:nvSpPr>
            <p:spPr>
              <a:xfrm>
                <a:off x="5589175" y="21274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1"/>
                    </a:moveTo>
                    <a:cubicBezTo>
                      <a:pt x="1993" y="1"/>
                      <a:pt x="1897" y="33"/>
                      <a:pt x="1832" y="97"/>
                    </a:cubicBezTo>
                    <a:cubicBezTo>
                      <a:pt x="1768" y="161"/>
                      <a:pt x="1736" y="226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7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65"/>
                    </a:cubicBezTo>
                    <a:cubicBezTo>
                      <a:pt x="0" y="2958"/>
                      <a:pt x="0" y="3119"/>
                      <a:pt x="64" y="3247"/>
                    </a:cubicBezTo>
                    <a:cubicBezTo>
                      <a:pt x="97" y="3408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90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47"/>
                      <a:pt x="1415" y="4212"/>
                      <a:pt x="1672" y="4276"/>
                    </a:cubicBezTo>
                    <a:lnTo>
                      <a:pt x="2315" y="4437"/>
                    </a:lnTo>
                    <a:cubicBezTo>
                      <a:pt x="2507" y="4501"/>
                      <a:pt x="2636" y="4565"/>
                      <a:pt x="2732" y="4630"/>
                    </a:cubicBezTo>
                    <a:cubicBezTo>
                      <a:pt x="2861" y="4726"/>
                      <a:pt x="2893" y="4790"/>
                      <a:pt x="2893" y="4887"/>
                    </a:cubicBezTo>
                    <a:cubicBezTo>
                      <a:pt x="2893" y="4983"/>
                      <a:pt x="2861" y="5080"/>
                      <a:pt x="2797" y="5144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5"/>
                      <a:pt x="2347" y="5337"/>
                      <a:pt x="2218" y="5337"/>
                    </a:cubicBezTo>
                    <a:lnTo>
                      <a:pt x="1897" y="5337"/>
                    </a:lnTo>
                    <a:cubicBezTo>
                      <a:pt x="1768" y="5337"/>
                      <a:pt x="1607" y="5305"/>
                      <a:pt x="1479" y="5272"/>
                    </a:cubicBezTo>
                    <a:cubicBezTo>
                      <a:pt x="1350" y="5240"/>
                      <a:pt x="1254" y="5208"/>
                      <a:pt x="1190" y="5176"/>
                    </a:cubicBezTo>
                    <a:cubicBezTo>
                      <a:pt x="1093" y="5144"/>
                      <a:pt x="1029" y="5080"/>
                      <a:pt x="932" y="5047"/>
                    </a:cubicBezTo>
                    <a:cubicBezTo>
                      <a:pt x="836" y="4983"/>
                      <a:pt x="772" y="4951"/>
                      <a:pt x="739" y="4951"/>
                    </a:cubicBezTo>
                    <a:cubicBezTo>
                      <a:pt x="611" y="4887"/>
                      <a:pt x="514" y="4855"/>
                      <a:pt x="418" y="4855"/>
                    </a:cubicBezTo>
                    <a:cubicBezTo>
                      <a:pt x="322" y="4887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40"/>
                    </a:cubicBezTo>
                    <a:cubicBezTo>
                      <a:pt x="0" y="5305"/>
                      <a:pt x="0" y="5401"/>
                      <a:pt x="32" y="5497"/>
                    </a:cubicBezTo>
                    <a:cubicBezTo>
                      <a:pt x="64" y="5594"/>
                      <a:pt x="97" y="5690"/>
                      <a:pt x="193" y="5755"/>
                    </a:cubicBezTo>
                    <a:cubicBezTo>
                      <a:pt x="660" y="6076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55"/>
                    </a:cubicBezTo>
                    <a:cubicBezTo>
                      <a:pt x="2041" y="7571"/>
                      <a:pt x="2098" y="7579"/>
                      <a:pt x="2154" y="7579"/>
                    </a:cubicBezTo>
                    <a:cubicBezTo>
                      <a:pt x="2210" y="7579"/>
                      <a:pt x="2266" y="7571"/>
                      <a:pt x="2315" y="7555"/>
                    </a:cubicBezTo>
                    <a:cubicBezTo>
                      <a:pt x="2443" y="7490"/>
                      <a:pt x="2475" y="7394"/>
                      <a:pt x="2475" y="7233"/>
                    </a:cubicBezTo>
                    <a:lnTo>
                      <a:pt x="2475" y="6316"/>
                    </a:lnTo>
                    <a:lnTo>
                      <a:pt x="2475" y="6316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58"/>
                    </a:cubicBezTo>
                    <a:cubicBezTo>
                      <a:pt x="4083" y="5401"/>
                      <a:pt x="4147" y="5080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7"/>
                      <a:pt x="3857" y="3858"/>
                      <a:pt x="3697" y="3762"/>
                    </a:cubicBezTo>
                    <a:cubicBezTo>
                      <a:pt x="3568" y="3633"/>
                      <a:pt x="3407" y="3537"/>
                      <a:pt x="3215" y="3472"/>
                    </a:cubicBezTo>
                    <a:cubicBezTo>
                      <a:pt x="3022" y="3408"/>
                      <a:pt x="2797" y="3344"/>
                      <a:pt x="2540" y="3247"/>
                    </a:cubicBezTo>
                    <a:lnTo>
                      <a:pt x="1897" y="3087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2"/>
                      <a:pt x="1350" y="2797"/>
                      <a:pt x="1350" y="2669"/>
                    </a:cubicBezTo>
                    <a:cubicBezTo>
                      <a:pt x="1350" y="2572"/>
                      <a:pt x="1382" y="2508"/>
                      <a:pt x="1511" y="2444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76"/>
                      <a:pt x="3182" y="2572"/>
                    </a:cubicBezTo>
                    <a:cubicBezTo>
                      <a:pt x="3273" y="2595"/>
                      <a:pt x="3364" y="2618"/>
                      <a:pt x="3444" y="2618"/>
                    </a:cubicBezTo>
                    <a:cubicBezTo>
                      <a:pt x="3477" y="2618"/>
                      <a:pt x="3508" y="2614"/>
                      <a:pt x="3536" y="2604"/>
                    </a:cubicBezTo>
                    <a:cubicBezTo>
                      <a:pt x="3632" y="2572"/>
                      <a:pt x="3697" y="2540"/>
                      <a:pt x="3761" y="2444"/>
                    </a:cubicBezTo>
                    <a:cubicBezTo>
                      <a:pt x="3793" y="2379"/>
                      <a:pt x="3825" y="2283"/>
                      <a:pt x="3857" y="2187"/>
                    </a:cubicBezTo>
                    <a:cubicBezTo>
                      <a:pt x="3857" y="2090"/>
                      <a:pt x="3825" y="1994"/>
                      <a:pt x="3761" y="1897"/>
                    </a:cubicBezTo>
                    <a:cubicBezTo>
                      <a:pt x="3729" y="1801"/>
                      <a:pt x="3632" y="1737"/>
                      <a:pt x="3536" y="1672"/>
                    </a:cubicBezTo>
                    <a:cubicBezTo>
                      <a:pt x="3375" y="1608"/>
                      <a:pt x="3247" y="1576"/>
                      <a:pt x="3150" y="1544"/>
                    </a:cubicBezTo>
                    <a:cubicBezTo>
                      <a:pt x="3086" y="1512"/>
                      <a:pt x="2925" y="1447"/>
                      <a:pt x="2765" y="1415"/>
                    </a:cubicBezTo>
                    <a:cubicBezTo>
                      <a:pt x="2649" y="1392"/>
                      <a:pt x="2516" y="1369"/>
                      <a:pt x="2379" y="1358"/>
                    </a:cubicBezTo>
                    <a:lnTo>
                      <a:pt x="2379" y="1358"/>
                    </a:lnTo>
                    <a:lnTo>
                      <a:pt x="2379" y="354"/>
                    </a:lnTo>
                    <a:cubicBezTo>
                      <a:pt x="2379" y="226"/>
                      <a:pt x="2347" y="161"/>
                      <a:pt x="2282" y="97"/>
                    </a:cubicBezTo>
                    <a:cubicBezTo>
                      <a:pt x="2218" y="33"/>
                      <a:pt x="2154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867;p64"/>
              <p:cNvSpPr/>
              <p:nvPr/>
            </p:nvSpPr>
            <p:spPr>
              <a:xfrm>
                <a:off x="5070850" y="2818525"/>
                <a:ext cx="1977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5780" extrusionOk="0">
                    <a:moveTo>
                      <a:pt x="7467" y="0"/>
                    </a:moveTo>
                    <a:cubicBezTo>
                      <a:pt x="5221" y="0"/>
                      <a:pt x="0" y="3825"/>
                      <a:pt x="0" y="3825"/>
                    </a:cubicBezTo>
                    <a:cubicBezTo>
                      <a:pt x="0" y="3825"/>
                      <a:pt x="579" y="4597"/>
                      <a:pt x="1286" y="5143"/>
                    </a:cubicBezTo>
                    <a:cubicBezTo>
                      <a:pt x="1752" y="5468"/>
                      <a:pt x="2475" y="5780"/>
                      <a:pt x="3187" y="5780"/>
                    </a:cubicBezTo>
                    <a:cubicBezTo>
                      <a:pt x="3603" y="5780"/>
                      <a:pt x="4016" y="5673"/>
                      <a:pt x="4372" y="5400"/>
                    </a:cubicBezTo>
                    <a:cubicBezTo>
                      <a:pt x="5336" y="4693"/>
                      <a:pt x="5818" y="3054"/>
                      <a:pt x="5818" y="3054"/>
                    </a:cubicBezTo>
                    <a:cubicBezTo>
                      <a:pt x="5818" y="3054"/>
                      <a:pt x="6911" y="3054"/>
                      <a:pt x="7200" y="3022"/>
                    </a:cubicBezTo>
                    <a:cubicBezTo>
                      <a:pt x="7490" y="3022"/>
                      <a:pt x="7908" y="64"/>
                      <a:pt x="7908" y="64"/>
                    </a:cubicBezTo>
                    <a:cubicBezTo>
                      <a:pt x="7779" y="21"/>
                      <a:pt x="7630" y="0"/>
                      <a:pt x="7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868;p64"/>
              <p:cNvSpPr/>
              <p:nvPr/>
            </p:nvSpPr>
            <p:spPr>
              <a:xfrm>
                <a:off x="5063600" y="2813700"/>
                <a:ext cx="2105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6172" extrusionOk="0">
                    <a:moveTo>
                      <a:pt x="7748" y="418"/>
                    </a:moveTo>
                    <a:cubicBezTo>
                      <a:pt x="7828" y="418"/>
                      <a:pt x="7901" y="426"/>
                      <a:pt x="7965" y="438"/>
                    </a:cubicBezTo>
                    <a:lnTo>
                      <a:pt x="7965" y="438"/>
                    </a:lnTo>
                    <a:cubicBezTo>
                      <a:pt x="7950" y="513"/>
                      <a:pt x="7931" y="604"/>
                      <a:pt x="7908" y="707"/>
                    </a:cubicBezTo>
                    <a:cubicBezTo>
                      <a:pt x="7844" y="1125"/>
                      <a:pt x="7748" y="1736"/>
                      <a:pt x="7619" y="2250"/>
                    </a:cubicBezTo>
                    <a:cubicBezTo>
                      <a:pt x="7587" y="2507"/>
                      <a:pt x="7523" y="2732"/>
                      <a:pt x="7458" y="2893"/>
                    </a:cubicBezTo>
                    <a:cubicBezTo>
                      <a:pt x="7435" y="2940"/>
                      <a:pt x="7428" y="2988"/>
                      <a:pt x="7414" y="3022"/>
                    </a:cubicBezTo>
                    <a:lnTo>
                      <a:pt x="7414" y="3022"/>
                    </a:lnTo>
                    <a:cubicBezTo>
                      <a:pt x="7042" y="3026"/>
                      <a:pt x="6076" y="3054"/>
                      <a:pt x="6076" y="3054"/>
                    </a:cubicBezTo>
                    <a:lnTo>
                      <a:pt x="5947" y="3054"/>
                    </a:lnTo>
                    <a:lnTo>
                      <a:pt x="5883" y="3215"/>
                    </a:lnTo>
                    <a:lnTo>
                      <a:pt x="5883" y="3279"/>
                    </a:lnTo>
                    <a:cubicBezTo>
                      <a:pt x="5787" y="3568"/>
                      <a:pt x="5305" y="4854"/>
                      <a:pt x="4533" y="5433"/>
                    </a:cubicBezTo>
                    <a:cubicBezTo>
                      <a:pt x="4244" y="5658"/>
                      <a:pt x="3858" y="5754"/>
                      <a:pt x="3472" y="5754"/>
                    </a:cubicBezTo>
                    <a:cubicBezTo>
                      <a:pt x="2829" y="5754"/>
                      <a:pt x="2122" y="5465"/>
                      <a:pt x="1704" y="5143"/>
                    </a:cubicBezTo>
                    <a:cubicBezTo>
                      <a:pt x="1383" y="4886"/>
                      <a:pt x="1062" y="4565"/>
                      <a:pt x="836" y="4307"/>
                    </a:cubicBezTo>
                    <a:cubicBezTo>
                      <a:pt x="727" y="4226"/>
                      <a:pt x="665" y="4121"/>
                      <a:pt x="609" y="4051"/>
                    </a:cubicBezTo>
                    <a:lnTo>
                      <a:pt x="609" y="4051"/>
                    </a:lnTo>
                    <a:cubicBezTo>
                      <a:pt x="620" y="4041"/>
                      <a:pt x="632" y="4030"/>
                      <a:pt x="644" y="4018"/>
                    </a:cubicBezTo>
                    <a:cubicBezTo>
                      <a:pt x="1158" y="3665"/>
                      <a:pt x="2476" y="2765"/>
                      <a:pt x="3890" y="1929"/>
                    </a:cubicBezTo>
                    <a:cubicBezTo>
                      <a:pt x="4597" y="1543"/>
                      <a:pt x="5337" y="1157"/>
                      <a:pt x="6012" y="868"/>
                    </a:cubicBezTo>
                    <a:cubicBezTo>
                      <a:pt x="6687" y="579"/>
                      <a:pt x="7298" y="418"/>
                      <a:pt x="7748" y="418"/>
                    </a:cubicBezTo>
                    <a:close/>
                    <a:moveTo>
                      <a:pt x="7748" y="0"/>
                    </a:moveTo>
                    <a:cubicBezTo>
                      <a:pt x="7137" y="0"/>
                      <a:pt x="6365" y="257"/>
                      <a:pt x="5530" y="611"/>
                    </a:cubicBezTo>
                    <a:cubicBezTo>
                      <a:pt x="3087" y="1704"/>
                      <a:pt x="194" y="3857"/>
                      <a:pt x="161" y="3857"/>
                    </a:cubicBezTo>
                    <a:lnTo>
                      <a:pt x="1" y="3986"/>
                    </a:lnTo>
                    <a:lnTo>
                      <a:pt x="129" y="4147"/>
                    </a:lnTo>
                    <a:cubicBezTo>
                      <a:pt x="129" y="4147"/>
                      <a:pt x="708" y="4918"/>
                      <a:pt x="1447" y="5497"/>
                    </a:cubicBezTo>
                    <a:cubicBezTo>
                      <a:pt x="1962" y="5850"/>
                      <a:pt x="2701" y="6172"/>
                      <a:pt x="3472" y="6172"/>
                    </a:cubicBezTo>
                    <a:cubicBezTo>
                      <a:pt x="3954" y="6172"/>
                      <a:pt x="4405" y="6075"/>
                      <a:pt x="4790" y="5786"/>
                    </a:cubicBezTo>
                    <a:cubicBezTo>
                      <a:pt x="5337" y="5368"/>
                      <a:pt x="5690" y="4758"/>
                      <a:pt x="5947" y="4243"/>
                    </a:cubicBezTo>
                    <a:cubicBezTo>
                      <a:pt x="6089" y="3920"/>
                      <a:pt x="6192" y="3635"/>
                      <a:pt x="6249" y="3468"/>
                    </a:cubicBezTo>
                    <a:lnTo>
                      <a:pt x="6249" y="3468"/>
                    </a:lnTo>
                    <a:cubicBezTo>
                      <a:pt x="6560" y="3459"/>
                      <a:pt x="7290" y="3440"/>
                      <a:pt x="7490" y="3440"/>
                    </a:cubicBezTo>
                    <a:cubicBezTo>
                      <a:pt x="7619" y="3440"/>
                      <a:pt x="7683" y="3375"/>
                      <a:pt x="7715" y="3343"/>
                    </a:cubicBezTo>
                    <a:cubicBezTo>
                      <a:pt x="7780" y="3247"/>
                      <a:pt x="7812" y="3150"/>
                      <a:pt x="7844" y="3054"/>
                    </a:cubicBezTo>
                    <a:cubicBezTo>
                      <a:pt x="8005" y="2668"/>
                      <a:pt x="8133" y="1993"/>
                      <a:pt x="8230" y="1382"/>
                    </a:cubicBezTo>
                    <a:cubicBezTo>
                      <a:pt x="8326" y="804"/>
                      <a:pt x="8423" y="289"/>
                      <a:pt x="8423" y="289"/>
                    </a:cubicBezTo>
                    <a:lnTo>
                      <a:pt x="8423" y="129"/>
                    </a:lnTo>
                    <a:lnTo>
                      <a:pt x="8262" y="64"/>
                    </a:lnTo>
                    <a:cubicBezTo>
                      <a:pt x="8101" y="0"/>
                      <a:pt x="7940" y="0"/>
                      <a:pt x="7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869;p64"/>
              <p:cNvSpPr/>
              <p:nvPr/>
            </p:nvSpPr>
            <p:spPr>
              <a:xfrm>
                <a:off x="5134325" y="3466225"/>
                <a:ext cx="366475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6655" extrusionOk="0">
                    <a:moveTo>
                      <a:pt x="0" y="0"/>
                    </a:moveTo>
                    <a:lnTo>
                      <a:pt x="193" y="5465"/>
                    </a:lnTo>
                    <a:cubicBezTo>
                      <a:pt x="193" y="5465"/>
                      <a:pt x="7991" y="6655"/>
                      <a:pt x="8719" y="6655"/>
                    </a:cubicBezTo>
                    <a:cubicBezTo>
                      <a:pt x="8728" y="6655"/>
                      <a:pt x="8737" y="6655"/>
                      <a:pt x="8744" y="6654"/>
                    </a:cubicBezTo>
                    <a:cubicBezTo>
                      <a:pt x="9322" y="6654"/>
                      <a:pt x="11669" y="5690"/>
                      <a:pt x="12376" y="5529"/>
                    </a:cubicBezTo>
                    <a:cubicBezTo>
                      <a:pt x="13083" y="5369"/>
                      <a:pt x="14658" y="4083"/>
                      <a:pt x="14658" y="4083"/>
                    </a:cubicBezTo>
                    <a:lnTo>
                      <a:pt x="14658" y="4083"/>
                    </a:lnTo>
                    <a:lnTo>
                      <a:pt x="7715" y="4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870;p64"/>
              <p:cNvSpPr/>
              <p:nvPr/>
            </p:nvSpPr>
            <p:spPr>
              <a:xfrm>
                <a:off x="5128700" y="3457375"/>
                <a:ext cx="387375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15495" h="7234" extrusionOk="0">
                    <a:moveTo>
                      <a:pt x="450" y="708"/>
                    </a:moveTo>
                    <a:lnTo>
                      <a:pt x="7908" y="4726"/>
                    </a:lnTo>
                    <a:lnTo>
                      <a:pt x="14229" y="4668"/>
                    </a:lnTo>
                    <a:lnTo>
                      <a:pt x="14229" y="4668"/>
                    </a:lnTo>
                    <a:cubicBezTo>
                      <a:pt x="14015" y="4823"/>
                      <a:pt x="13766" y="5000"/>
                      <a:pt x="13501" y="5176"/>
                    </a:cubicBezTo>
                    <a:cubicBezTo>
                      <a:pt x="13147" y="5433"/>
                      <a:pt x="12762" y="5626"/>
                      <a:pt x="12569" y="5690"/>
                    </a:cubicBezTo>
                    <a:cubicBezTo>
                      <a:pt x="12183" y="5755"/>
                      <a:pt x="11412" y="6044"/>
                      <a:pt x="10672" y="6301"/>
                    </a:cubicBezTo>
                    <a:cubicBezTo>
                      <a:pt x="10287" y="6430"/>
                      <a:pt x="9933" y="6558"/>
                      <a:pt x="9612" y="6655"/>
                    </a:cubicBezTo>
                    <a:cubicBezTo>
                      <a:pt x="9322" y="6751"/>
                      <a:pt x="9065" y="6816"/>
                      <a:pt x="8969" y="6816"/>
                    </a:cubicBezTo>
                    <a:cubicBezTo>
                      <a:pt x="8937" y="6816"/>
                      <a:pt x="8744" y="6783"/>
                      <a:pt x="8454" y="6751"/>
                    </a:cubicBezTo>
                    <a:cubicBezTo>
                      <a:pt x="7490" y="6655"/>
                      <a:pt x="5497" y="6333"/>
                      <a:pt x="3729" y="6076"/>
                    </a:cubicBezTo>
                    <a:cubicBezTo>
                      <a:pt x="2829" y="5948"/>
                      <a:pt x="2026" y="5851"/>
                      <a:pt x="1415" y="5755"/>
                    </a:cubicBezTo>
                    <a:cubicBezTo>
                      <a:pt x="1055" y="5695"/>
                      <a:pt x="770" y="5647"/>
                      <a:pt x="606" y="5620"/>
                    </a:cubicBezTo>
                    <a:lnTo>
                      <a:pt x="606" y="5620"/>
                    </a:lnTo>
                    <a:lnTo>
                      <a:pt x="450" y="708"/>
                    </a:lnTo>
                    <a:close/>
                    <a:moveTo>
                      <a:pt x="0" y="1"/>
                    </a:moveTo>
                    <a:lnTo>
                      <a:pt x="193" y="5980"/>
                    </a:lnTo>
                    <a:lnTo>
                      <a:pt x="386" y="6012"/>
                    </a:lnTo>
                    <a:cubicBezTo>
                      <a:pt x="386" y="6012"/>
                      <a:pt x="2347" y="6333"/>
                      <a:pt x="4436" y="6623"/>
                    </a:cubicBezTo>
                    <a:cubicBezTo>
                      <a:pt x="5465" y="6783"/>
                      <a:pt x="6494" y="6912"/>
                      <a:pt x="7329" y="7041"/>
                    </a:cubicBezTo>
                    <a:cubicBezTo>
                      <a:pt x="7747" y="7105"/>
                      <a:pt x="8133" y="7137"/>
                      <a:pt x="8390" y="7169"/>
                    </a:cubicBezTo>
                    <a:cubicBezTo>
                      <a:pt x="8679" y="7201"/>
                      <a:pt x="8872" y="7233"/>
                      <a:pt x="8969" y="7233"/>
                    </a:cubicBezTo>
                    <a:lnTo>
                      <a:pt x="9001" y="7233"/>
                    </a:lnTo>
                    <a:cubicBezTo>
                      <a:pt x="9162" y="7233"/>
                      <a:pt x="9419" y="7169"/>
                      <a:pt x="9740" y="7073"/>
                    </a:cubicBezTo>
                    <a:cubicBezTo>
                      <a:pt x="10222" y="6912"/>
                      <a:pt x="10833" y="6687"/>
                      <a:pt x="11380" y="6494"/>
                    </a:cubicBezTo>
                    <a:cubicBezTo>
                      <a:pt x="11926" y="6301"/>
                      <a:pt x="12408" y="6140"/>
                      <a:pt x="12633" y="6108"/>
                    </a:cubicBezTo>
                    <a:cubicBezTo>
                      <a:pt x="12858" y="6044"/>
                      <a:pt x="13115" y="5915"/>
                      <a:pt x="13340" y="5787"/>
                    </a:cubicBezTo>
                    <a:cubicBezTo>
                      <a:pt x="14112" y="5337"/>
                      <a:pt x="15012" y="4598"/>
                      <a:pt x="15012" y="4598"/>
                    </a:cubicBezTo>
                    <a:lnTo>
                      <a:pt x="15494" y="4212"/>
                    </a:lnTo>
                    <a:lnTo>
                      <a:pt x="8004" y="4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871;p64"/>
              <p:cNvSpPr/>
              <p:nvPr/>
            </p:nvSpPr>
            <p:spPr>
              <a:xfrm>
                <a:off x="5301475" y="3568275"/>
                <a:ext cx="199325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573" extrusionOk="0">
                    <a:moveTo>
                      <a:pt x="7972" y="1"/>
                    </a:moveTo>
                    <a:lnTo>
                      <a:pt x="1029" y="97"/>
                    </a:lnTo>
                    <a:cubicBezTo>
                      <a:pt x="1029" y="97"/>
                      <a:pt x="0" y="451"/>
                      <a:pt x="97" y="1512"/>
                    </a:cubicBezTo>
                    <a:cubicBezTo>
                      <a:pt x="129" y="1865"/>
                      <a:pt x="386" y="2187"/>
                      <a:pt x="708" y="2412"/>
                    </a:cubicBezTo>
                    <a:cubicBezTo>
                      <a:pt x="1415" y="2508"/>
                      <a:pt x="1929" y="2572"/>
                      <a:pt x="2058" y="2572"/>
                    </a:cubicBezTo>
                    <a:cubicBezTo>
                      <a:pt x="2636" y="2572"/>
                      <a:pt x="4983" y="1608"/>
                      <a:pt x="5690" y="1447"/>
                    </a:cubicBezTo>
                    <a:cubicBezTo>
                      <a:pt x="6397" y="1287"/>
                      <a:pt x="7972" y="1"/>
                      <a:pt x="79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872;p64"/>
              <p:cNvSpPr/>
              <p:nvPr/>
            </p:nvSpPr>
            <p:spPr>
              <a:xfrm>
                <a:off x="5298250" y="3562650"/>
                <a:ext cx="21782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8713" h="3023" extrusionOk="0">
                    <a:moveTo>
                      <a:pt x="7446" y="457"/>
                    </a:moveTo>
                    <a:cubicBezTo>
                      <a:pt x="7233" y="612"/>
                      <a:pt x="6984" y="789"/>
                      <a:pt x="6719" y="965"/>
                    </a:cubicBezTo>
                    <a:cubicBezTo>
                      <a:pt x="6365" y="1222"/>
                      <a:pt x="5980" y="1415"/>
                      <a:pt x="5787" y="1479"/>
                    </a:cubicBezTo>
                    <a:cubicBezTo>
                      <a:pt x="5401" y="1544"/>
                      <a:pt x="4630" y="1833"/>
                      <a:pt x="3890" y="2090"/>
                    </a:cubicBezTo>
                    <a:cubicBezTo>
                      <a:pt x="3505" y="2219"/>
                      <a:pt x="3151" y="2347"/>
                      <a:pt x="2830" y="2444"/>
                    </a:cubicBezTo>
                    <a:cubicBezTo>
                      <a:pt x="2540" y="2540"/>
                      <a:pt x="2283" y="2605"/>
                      <a:pt x="2187" y="2605"/>
                    </a:cubicBezTo>
                    <a:cubicBezTo>
                      <a:pt x="2155" y="2605"/>
                      <a:pt x="1994" y="2572"/>
                      <a:pt x="1737" y="2540"/>
                    </a:cubicBezTo>
                    <a:cubicBezTo>
                      <a:pt x="1525" y="2540"/>
                      <a:pt x="1257" y="2483"/>
                      <a:pt x="932" y="2450"/>
                    </a:cubicBezTo>
                    <a:lnTo>
                      <a:pt x="932" y="2450"/>
                    </a:lnTo>
                    <a:cubicBezTo>
                      <a:pt x="659" y="2231"/>
                      <a:pt x="450" y="1983"/>
                      <a:pt x="419" y="1704"/>
                    </a:cubicBezTo>
                    <a:lnTo>
                      <a:pt x="419" y="1608"/>
                    </a:lnTo>
                    <a:cubicBezTo>
                      <a:pt x="419" y="1190"/>
                      <a:pt x="612" y="933"/>
                      <a:pt x="837" y="772"/>
                    </a:cubicBezTo>
                    <a:cubicBezTo>
                      <a:pt x="933" y="676"/>
                      <a:pt x="1030" y="612"/>
                      <a:pt x="1126" y="579"/>
                    </a:cubicBezTo>
                    <a:lnTo>
                      <a:pt x="1222" y="515"/>
                    </a:lnTo>
                    <a:lnTo>
                      <a:pt x="1222" y="515"/>
                    </a:lnTo>
                    <a:lnTo>
                      <a:pt x="1222" y="515"/>
                    </a:lnTo>
                    <a:lnTo>
                      <a:pt x="7446" y="457"/>
                    </a:lnTo>
                    <a:close/>
                    <a:moveTo>
                      <a:pt x="8712" y="1"/>
                    </a:moveTo>
                    <a:lnTo>
                      <a:pt x="1126" y="97"/>
                    </a:lnTo>
                    <a:lnTo>
                      <a:pt x="1094" y="97"/>
                    </a:lnTo>
                    <a:cubicBezTo>
                      <a:pt x="1094" y="97"/>
                      <a:pt x="805" y="194"/>
                      <a:pt x="547" y="451"/>
                    </a:cubicBezTo>
                    <a:cubicBezTo>
                      <a:pt x="290" y="676"/>
                      <a:pt x="1" y="1062"/>
                      <a:pt x="1" y="1608"/>
                    </a:cubicBezTo>
                    <a:cubicBezTo>
                      <a:pt x="1" y="1640"/>
                      <a:pt x="1" y="1704"/>
                      <a:pt x="1" y="1737"/>
                    </a:cubicBezTo>
                    <a:cubicBezTo>
                      <a:pt x="33" y="2219"/>
                      <a:pt x="354" y="2572"/>
                      <a:pt x="708" y="2830"/>
                    </a:cubicBezTo>
                    <a:lnTo>
                      <a:pt x="772" y="2862"/>
                    </a:lnTo>
                    <a:lnTo>
                      <a:pt x="805" y="2862"/>
                    </a:lnTo>
                    <a:cubicBezTo>
                      <a:pt x="1158" y="2894"/>
                      <a:pt x="1480" y="2958"/>
                      <a:pt x="1705" y="2990"/>
                    </a:cubicBezTo>
                    <a:cubicBezTo>
                      <a:pt x="1930" y="2990"/>
                      <a:pt x="2090" y="3022"/>
                      <a:pt x="2187" y="3022"/>
                    </a:cubicBezTo>
                    <a:lnTo>
                      <a:pt x="2219" y="3022"/>
                    </a:lnTo>
                    <a:cubicBezTo>
                      <a:pt x="2380" y="3022"/>
                      <a:pt x="2637" y="2958"/>
                      <a:pt x="2958" y="2862"/>
                    </a:cubicBezTo>
                    <a:cubicBezTo>
                      <a:pt x="3440" y="2701"/>
                      <a:pt x="4051" y="2476"/>
                      <a:pt x="4598" y="2283"/>
                    </a:cubicBezTo>
                    <a:cubicBezTo>
                      <a:pt x="5144" y="2090"/>
                      <a:pt x="5626" y="1929"/>
                      <a:pt x="5851" y="1897"/>
                    </a:cubicBezTo>
                    <a:cubicBezTo>
                      <a:pt x="6076" y="1833"/>
                      <a:pt x="6333" y="1704"/>
                      <a:pt x="6558" y="1576"/>
                    </a:cubicBezTo>
                    <a:cubicBezTo>
                      <a:pt x="7330" y="1126"/>
                      <a:pt x="8230" y="387"/>
                      <a:pt x="8230" y="387"/>
                    </a:cubicBezTo>
                    <a:lnTo>
                      <a:pt x="8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873;p64"/>
              <p:cNvSpPr/>
              <p:nvPr/>
            </p:nvSpPr>
            <p:spPr>
              <a:xfrm>
                <a:off x="4830550" y="3803825"/>
                <a:ext cx="219425" cy="10719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42878" extrusionOk="0">
                    <a:moveTo>
                      <a:pt x="3190" y="0"/>
                    </a:moveTo>
                    <a:cubicBezTo>
                      <a:pt x="3112" y="0"/>
                      <a:pt x="3034" y="10"/>
                      <a:pt x="2958" y="29"/>
                    </a:cubicBezTo>
                    <a:cubicBezTo>
                      <a:pt x="1544" y="383"/>
                      <a:pt x="1930" y="2215"/>
                      <a:pt x="1930" y="2215"/>
                    </a:cubicBezTo>
                    <a:cubicBezTo>
                      <a:pt x="1930" y="2215"/>
                      <a:pt x="2476" y="16873"/>
                      <a:pt x="2508" y="19220"/>
                    </a:cubicBezTo>
                    <a:cubicBezTo>
                      <a:pt x="2572" y="21598"/>
                      <a:pt x="1" y="26934"/>
                      <a:pt x="290" y="30727"/>
                    </a:cubicBezTo>
                    <a:cubicBezTo>
                      <a:pt x="579" y="34488"/>
                      <a:pt x="997" y="42878"/>
                      <a:pt x="997" y="42878"/>
                    </a:cubicBezTo>
                    <a:lnTo>
                      <a:pt x="3890" y="42814"/>
                    </a:lnTo>
                    <a:cubicBezTo>
                      <a:pt x="3890" y="42814"/>
                      <a:pt x="4276" y="40660"/>
                      <a:pt x="5080" y="38056"/>
                    </a:cubicBezTo>
                    <a:cubicBezTo>
                      <a:pt x="5883" y="35453"/>
                      <a:pt x="6880" y="31306"/>
                      <a:pt x="7137" y="27770"/>
                    </a:cubicBezTo>
                    <a:cubicBezTo>
                      <a:pt x="7362" y="24202"/>
                      <a:pt x="8776" y="14141"/>
                      <a:pt x="7458" y="8323"/>
                    </a:cubicBezTo>
                    <a:cubicBezTo>
                      <a:pt x="6213" y="2856"/>
                      <a:pt x="4537" y="0"/>
                      <a:pt x="3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874;p64"/>
              <p:cNvSpPr/>
              <p:nvPr/>
            </p:nvSpPr>
            <p:spPr>
              <a:xfrm>
                <a:off x="4832175" y="3798125"/>
                <a:ext cx="204125" cy="1083275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43331" extrusionOk="0">
                    <a:moveTo>
                      <a:pt x="3118" y="418"/>
                    </a:moveTo>
                    <a:cubicBezTo>
                      <a:pt x="3375" y="418"/>
                      <a:pt x="3697" y="579"/>
                      <a:pt x="4050" y="900"/>
                    </a:cubicBezTo>
                    <a:cubicBezTo>
                      <a:pt x="4565" y="1415"/>
                      <a:pt x="5111" y="2315"/>
                      <a:pt x="5658" y="3600"/>
                    </a:cubicBezTo>
                    <a:cubicBezTo>
                      <a:pt x="6204" y="4886"/>
                      <a:pt x="6718" y="6558"/>
                      <a:pt x="7168" y="8615"/>
                    </a:cubicBezTo>
                    <a:cubicBezTo>
                      <a:pt x="7586" y="10383"/>
                      <a:pt x="7715" y="12601"/>
                      <a:pt x="7715" y="14915"/>
                    </a:cubicBezTo>
                    <a:cubicBezTo>
                      <a:pt x="7715" y="19994"/>
                      <a:pt x="7008" y="25491"/>
                      <a:pt x="6847" y="27966"/>
                    </a:cubicBezTo>
                    <a:cubicBezTo>
                      <a:pt x="6622" y="31502"/>
                      <a:pt x="5625" y="35616"/>
                      <a:pt x="4822" y="38220"/>
                    </a:cubicBezTo>
                    <a:cubicBezTo>
                      <a:pt x="4145" y="40412"/>
                      <a:pt x="3765" y="42308"/>
                      <a:pt x="3662" y="42852"/>
                    </a:cubicBezTo>
                    <a:lnTo>
                      <a:pt x="3662" y="42852"/>
                    </a:lnTo>
                    <a:lnTo>
                      <a:pt x="1147" y="42908"/>
                    </a:lnTo>
                    <a:lnTo>
                      <a:pt x="1147" y="42908"/>
                    </a:lnTo>
                    <a:cubicBezTo>
                      <a:pt x="1083" y="41618"/>
                      <a:pt x="713" y="34343"/>
                      <a:pt x="450" y="30923"/>
                    </a:cubicBezTo>
                    <a:cubicBezTo>
                      <a:pt x="418" y="30730"/>
                      <a:pt x="418" y="30505"/>
                      <a:pt x="418" y="30312"/>
                    </a:cubicBezTo>
                    <a:cubicBezTo>
                      <a:pt x="418" y="28512"/>
                      <a:pt x="964" y="26391"/>
                      <a:pt x="1543" y="24462"/>
                    </a:cubicBezTo>
                    <a:cubicBezTo>
                      <a:pt x="2090" y="22501"/>
                      <a:pt x="2668" y="20733"/>
                      <a:pt x="2668" y="19544"/>
                    </a:cubicBezTo>
                    <a:lnTo>
                      <a:pt x="2668" y="19448"/>
                    </a:lnTo>
                    <a:cubicBezTo>
                      <a:pt x="2604" y="17069"/>
                      <a:pt x="2057" y="2411"/>
                      <a:pt x="2057" y="2411"/>
                    </a:cubicBezTo>
                    <a:lnTo>
                      <a:pt x="2057" y="2379"/>
                    </a:lnTo>
                    <a:lnTo>
                      <a:pt x="2057" y="2347"/>
                    </a:lnTo>
                    <a:cubicBezTo>
                      <a:pt x="2057" y="2282"/>
                      <a:pt x="2025" y="2122"/>
                      <a:pt x="2025" y="1929"/>
                    </a:cubicBezTo>
                    <a:cubicBezTo>
                      <a:pt x="2025" y="1640"/>
                      <a:pt x="2057" y="1318"/>
                      <a:pt x="2186" y="1061"/>
                    </a:cubicBezTo>
                    <a:cubicBezTo>
                      <a:pt x="2347" y="772"/>
                      <a:pt x="2540" y="547"/>
                      <a:pt x="2925" y="450"/>
                    </a:cubicBezTo>
                    <a:cubicBezTo>
                      <a:pt x="2990" y="450"/>
                      <a:pt x="3054" y="418"/>
                      <a:pt x="3118" y="418"/>
                    </a:cubicBezTo>
                    <a:close/>
                    <a:moveTo>
                      <a:pt x="3118" y="0"/>
                    </a:moveTo>
                    <a:cubicBezTo>
                      <a:pt x="3022" y="0"/>
                      <a:pt x="2925" y="32"/>
                      <a:pt x="2829" y="32"/>
                    </a:cubicBezTo>
                    <a:cubicBezTo>
                      <a:pt x="2315" y="161"/>
                      <a:pt x="1993" y="514"/>
                      <a:pt x="1800" y="868"/>
                    </a:cubicBezTo>
                    <a:cubicBezTo>
                      <a:pt x="1640" y="1222"/>
                      <a:pt x="1607" y="1607"/>
                      <a:pt x="1607" y="1929"/>
                    </a:cubicBezTo>
                    <a:cubicBezTo>
                      <a:pt x="1607" y="2250"/>
                      <a:pt x="1640" y="2475"/>
                      <a:pt x="1640" y="2475"/>
                    </a:cubicBezTo>
                    <a:lnTo>
                      <a:pt x="1641" y="2475"/>
                    </a:lnTo>
                    <a:lnTo>
                      <a:pt x="1641" y="2475"/>
                    </a:lnTo>
                    <a:cubicBezTo>
                      <a:pt x="1647" y="2647"/>
                      <a:pt x="1679" y="3498"/>
                      <a:pt x="1736" y="4758"/>
                    </a:cubicBezTo>
                    <a:cubicBezTo>
                      <a:pt x="1897" y="9001"/>
                      <a:pt x="2186" y="17680"/>
                      <a:pt x="2250" y="19448"/>
                    </a:cubicBezTo>
                    <a:lnTo>
                      <a:pt x="2250" y="19544"/>
                    </a:lnTo>
                    <a:cubicBezTo>
                      <a:pt x="2250" y="20605"/>
                      <a:pt x="1704" y="22373"/>
                      <a:pt x="1125" y="24334"/>
                    </a:cubicBezTo>
                    <a:cubicBezTo>
                      <a:pt x="547" y="26294"/>
                      <a:pt x="0" y="28416"/>
                      <a:pt x="0" y="30312"/>
                    </a:cubicBezTo>
                    <a:cubicBezTo>
                      <a:pt x="0" y="30537"/>
                      <a:pt x="0" y="30730"/>
                      <a:pt x="0" y="30955"/>
                    </a:cubicBezTo>
                    <a:cubicBezTo>
                      <a:pt x="161" y="32852"/>
                      <a:pt x="354" y="35873"/>
                      <a:pt x="482" y="38445"/>
                    </a:cubicBezTo>
                    <a:cubicBezTo>
                      <a:pt x="547" y="39731"/>
                      <a:pt x="611" y="40920"/>
                      <a:pt x="643" y="41756"/>
                    </a:cubicBezTo>
                    <a:cubicBezTo>
                      <a:pt x="707" y="42592"/>
                      <a:pt x="707" y="43138"/>
                      <a:pt x="707" y="43138"/>
                    </a:cubicBezTo>
                    <a:lnTo>
                      <a:pt x="739" y="43331"/>
                    </a:lnTo>
                    <a:lnTo>
                      <a:pt x="4018" y="43267"/>
                    </a:lnTo>
                    <a:lnTo>
                      <a:pt x="4050" y="43074"/>
                    </a:lnTo>
                    <a:cubicBezTo>
                      <a:pt x="4050" y="43074"/>
                      <a:pt x="4082" y="42945"/>
                      <a:pt x="4115" y="42720"/>
                    </a:cubicBezTo>
                    <a:cubicBezTo>
                      <a:pt x="4275" y="41981"/>
                      <a:pt x="4629" y="40277"/>
                      <a:pt x="5240" y="38349"/>
                    </a:cubicBezTo>
                    <a:cubicBezTo>
                      <a:pt x="6043" y="35713"/>
                      <a:pt x="7040" y="31598"/>
                      <a:pt x="7265" y="27998"/>
                    </a:cubicBezTo>
                    <a:cubicBezTo>
                      <a:pt x="7458" y="25555"/>
                      <a:pt x="8165" y="20026"/>
                      <a:pt x="8165" y="14915"/>
                    </a:cubicBezTo>
                    <a:cubicBezTo>
                      <a:pt x="8165" y="12601"/>
                      <a:pt x="8004" y="10351"/>
                      <a:pt x="7586" y="8518"/>
                    </a:cubicBezTo>
                    <a:cubicBezTo>
                      <a:pt x="6975" y="5754"/>
                      <a:pt x="6236" y="3665"/>
                      <a:pt x="5497" y="2250"/>
                    </a:cubicBezTo>
                    <a:cubicBezTo>
                      <a:pt x="5111" y="1511"/>
                      <a:pt x="4725" y="964"/>
                      <a:pt x="4340" y="611"/>
                    </a:cubicBezTo>
                    <a:cubicBezTo>
                      <a:pt x="3954" y="225"/>
                      <a:pt x="3536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875;p64"/>
              <p:cNvSpPr/>
              <p:nvPr/>
            </p:nvSpPr>
            <p:spPr>
              <a:xfrm>
                <a:off x="4814475" y="3655075"/>
                <a:ext cx="331925" cy="12311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49246" extrusionOk="0">
                    <a:moveTo>
                      <a:pt x="772" y="0"/>
                    </a:moveTo>
                    <a:cubicBezTo>
                      <a:pt x="772" y="1"/>
                      <a:pt x="1" y="4340"/>
                      <a:pt x="1030" y="6558"/>
                    </a:cubicBezTo>
                    <a:cubicBezTo>
                      <a:pt x="2026" y="8808"/>
                      <a:pt x="3665" y="14690"/>
                      <a:pt x="4630" y="18130"/>
                    </a:cubicBezTo>
                    <a:cubicBezTo>
                      <a:pt x="5562" y="21569"/>
                      <a:pt x="5755" y="25234"/>
                      <a:pt x="4855" y="28384"/>
                    </a:cubicBezTo>
                    <a:cubicBezTo>
                      <a:pt x="3955" y="31534"/>
                      <a:pt x="4565" y="35617"/>
                      <a:pt x="5305" y="38927"/>
                    </a:cubicBezTo>
                    <a:cubicBezTo>
                      <a:pt x="6012" y="42270"/>
                      <a:pt x="7137" y="49246"/>
                      <a:pt x="7137" y="49246"/>
                    </a:cubicBezTo>
                    <a:lnTo>
                      <a:pt x="9837" y="49182"/>
                    </a:lnTo>
                    <a:cubicBezTo>
                      <a:pt x="9837" y="49182"/>
                      <a:pt x="11059" y="35584"/>
                      <a:pt x="11734" y="32338"/>
                    </a:cubicBezTo>
                    <a:cubicBezTo>
                      <a:pt x="12409" y="29059"/>
                      <a:pt x="13052" y="23980"/>
                      <a:pt x="13180" y="19448"/>
                    </a:cubicBezTo>
                    <a:cubicBezTo>
                      <a:pt x="13277" y="14915"/>
                      <a:pt x="12955" y="4565"/>
                      <a:pt x="12955" y="4565"/>
                    </a:cubicBezTo>
                    <a:lnTo>
                      <a:pt x="13084" y="1029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876;p64"/>
              <p:cNvSpPr/>
              <p:nvPr/>
            </p:nvSpPr>
            <p:spPr>
              <a:xfrm>
                <a:off x="4821725" y="3649450"/>
                <a:ext cx="327900" cy="1242400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49696" extrusionOk="0">
                    <a:moveTo>
                      <a:pt x="657" y="436"/>
                    </a:moveTo>
                    <a:lnTo>
                      <a:pt x="12569" y="1447"/>
                    </a:lnTo>
                    <a:lnTo>
                      <a:pt x="12440" y="4790"/>
                    </a:lnTo>
                    <a:lnTo>
                      <a:pt x="12440" y="4822"/>
                    </a:lnTo>
                    <a:cubicBezTo>
                      <a:pt x="12440" y="4822"/>
                      <a:pt x="12472" y="5272"/>
                      <a:pt x="12472" y="6076"/>
                    </a:cubicBezTo>
                    <a:cubicBezTo>
                      <a:pt x="12569" y="8422"/>
                      <a:pt x="12697" y="13630"/>
                      <a:pt x="12697" y="17391"/>
                    </a:cubicBezTo>
                    <a:cubicBezTo>
                      <a:pt x="12697" y="18258"/>
                      <a:pt x="12697" y="19030"/>
                      <a:pt x="12665" y="19673"/>
                    </a:cubicBezTo>
                    <a:cubicBezTo>
                      <a:pt x="12569" y="24205"/>
                      <a:pt x="11926" y="29284"/>
                      <a:pt x="11219" y="32499"/>
                    </a:cubicBezTo>
                    <a:cubicBezTo>
                      <a:pt x="10897" y="34170"/>
                      <a:pt x="10415" y="38349"/>
                      <a:pt x="10029" y="42174"/>
                    </a:cubicBezTo>
                    <a:cubicBezTo>
                      <a:pt x="9697" y="45469"/>
                      <a:pt x="9436" y="48453"/>
                      <a:pt x="9370" y="49218"/>
                    </a:cubicBezTo>
                    <a:lnTo>
                      <a:pt x="9370" y="49218"/>
                    </a:lnTo>
                    <a:lnTo>
                      <a:pt x="7045" y="49273"/>
                    </a:lnTo>
                    <a:lnTo>
                      <a:pt x="7045" y="49273"/>
                    </a:lnTo>
                    <a:cubicBezTo>
                      <a:pt x="6870" y="48199"/>
                      <a:pt x="5880" y="42159"/>
                      <a:pt x="5208" y="39120"/>
                    </a:cubicBezTo>
                    <a:cubicBezTo>
                      <a:pt x="4758" y="36967"/>
                      <a:pt x="4340" y="34524"/>
                      <a:pt x="4340" y="32209"/>
                    </a:cubicBezTo>
                    <a:cubicBezTo>
                      <a:pt x="4340" y="30956"/>
                      <a:pt x="4468" y="29734"/>
                      <a:pt x="4758" y="28673"/>
                    </a:cubicBezTo>
                    <a:cubicBezTo>
                      <a:pt x="5176" y="27227"/>
                      <a:pt x="5368" y="25716"/>
                      <a:pt x="5368" y="24173"/>
                    </a:cubicBezTo>
                    <a:cubicBezTo>
                      <a:pt x="5368" y="22244"/>
                      <a:pt x="5047" y="20219"/>
                      <a:pt x="4533" y="18291"/>
                    </a:cubicBezTo>
                    <a:cubicBezTo>
                      <a:pt x="4050" y="16587"/>
                      <a:pt x="3408" y="14273"/>
                      <a:pt x="2765" y="12055"/>
                    </a:cubicBezTo>
                    <a:cubicBezTo>
                      <a:pt x="2122" y="9869"/>
                      <a:pt x="1447" y="7844"/>
                      <a:pt x="932" y="6719"/>
                    </a:cubicBezTo>
                    <a:cubicBezTo>
                      <a:pt x="547" y="5851"/>
                      <a:pt x="418" y="4661"/>
                      <a:pt x="418" y="3504"/>
                    </a:cubicBezTo>
                    <a:cubicBezTo>
                      <a:pt x="418" y="2668"/>
                      <a:pt x="482" y="1833"/>
                      <a:pt x="547" y="1254"/>
                    </a:cubicBezTo>
                    <a:cubicBezTo>
                      <a:pt x="579" y="933"/>
                      <a:pt x="611" y="708"/>
                      <a:pt x="643" y="515"/>
                    </a:cubicBezTo>
                    <a:cubicBezTo>
                      <a:pt x="649" y="486"/>
                      <a:pt x="654" y="460"/>
                      <a:pt x="657" y="436"/>
                    </a:cubicBezTo>
                    <a:close/>
                    <a:moveTo>
                      <a:pt x="290" y="0"/>
                    </a:moveTo>
                    <a:lnTo>
                      <a:pt x="257" y="193"/>
                    </a:lnTo>
                    <a:cubicBezTo>
                      <a:pt x="257" y="193"/>
                      <a:pt x="0" y="1768"/>
                      <a:pt x="0" y="3504"/>
                    </a:cubicBezTo>
                    <a:cubicBezTo>
                      <a:pt x="0" y="4694"/>
                      <a:pt x="97" y="5947"/>
                      <a:pt x="547" y="6879"/>
                    </a:cubicBezTo>
                    <a:cubicBezTo>
                      <a:pt x="1029" y="7972"/>
                      <a:pt x="1704" y="10029"/>
                      <a:pt x="2347" y="12183"/>
                    </a:cubicBezTo>
                    <a:cubicBezTo>
                      <a:pt x="3022" y="14369"/>
                      <a:pt x="3665" y="16716"/>
                      <a:pt x="4115" y="18419"/>
                    </a:cubicBezTo>
                    <a:cubicBezTo>
                      <a:pt x="4629" y="20316"/>
                      <a:pt x="4918" y="22277"/>
                      <a:pt x="4918" y="24173"/>
                    </a:cubicBezTo>
                    <a:cubicBezTo>
                      <a:pt x="4918" y="25684"/>
                      <a:pt x="4758" y="27163"/>
                      <a:pt x="4340" y="28545"/>
                    </a:cubicBezTo>
                    <a:cubicBezTo>
                      <a:pt x="4018" y="29670"/>
                      <a:pt x="3890" y="30923"/>
                      <a:pt x="3890" y="32209"/>
                    </a:cubicBezTo>
                    <a:cubicBezTo>
                      <a:pt x="3890" y="34556"/>
                      <a:pt x="4340" y="37031"/>
                      <a:pt x="4790" y="39217"/>
                    </a:cubicBezTo>
                    <a:cubicBezTo>
                      <a:pt x="5176" y="40856"/>
                      <a:pt x="5626" y="43428"/>
                      <a:pt x="6011" y="45613"/>
                    </a:cubicBezTo>
                    <a:cubicBezTo>
                      <a:pt x="6172" y="46674"/>
                      <a:pt x="6333" y="47671"/>
                      <a:pt x="6461" y="48378"/>
                    </a:cubicBezTo>
                    <a:cubicBezTo>
                      <a:pt x="6590" y="49085"/>
                      <a:pt x="6654" y="49503"/>
                      <a:pt x="6654" y="49503"/>
                    </a:cubicBezTo>
                    <a:lnTo>
                      <a:pt x="6686" y="49696"/>
                    </a:lnTo>
                    <a:lnTo>
                      <a:pt x="9740" y="49632"/>
                    </a:lnTo>
                    <a:lnTo>
                      <a:pt x="9772" y="49439"/>
                    </a:lnTo>
                    <a:cubicBezTo>
                      <a:pt x="9772" y="49439"/>
                      <a:pt x="9836" y="48571"/>
                      <a:pt x="9965" y="47253"/>
                    </a:cubicBezTo>
                    <a:cubicBezTo>
                      <a:pt x="10158" y="45260"/>
                      <a:pt x="10447" y="42206"/>
                      <a:pt x="10769" y="39345"/>
                    </a:cubicBezTo>
                    <a:cubicBezTo>
                      <a:pt x="11058" y="36484"/>
                      <a:pt x="11412" y="33784"/>
                      <a:pt x="11637" y="32595"/>
                    </a:cubicBezTo>
                    <a:cubicBezTo>
                      <a:pt x="12344" y="29316"/>
                      <a:pt x="12987" y="24237"/>
                      <a:pt x="13083" y="19673"/>
                    </a:cubicBezTo>
                    <a:cubicBezTo>
                      <a:pt x="13115" y="19030"/>
                      <a:pt x="13115" y="18258"/>
                      <a:pt x="13115" y="17391"/>
                    </a:cubicBezTo>
                    <a:cubicBezTo>
                      <a:pt x="13115" y="12518"/>
                      <a:pt x="12872" y="5216"/>
                      <a:pt x="12859" y="4808"/>
                    </a:cubicBezTo>
                    <a:lnTo>
                      <a:pt x="12859" y="4808"/>
                    </a:lnTo>
                    <a:lnTo>
                      <a:pt x="13019" y="1029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877;p64"/>
              <p:cNvSpPr/>
              <p:nvPr/>
            </p:nvSpPr>
            <p:spPr>
              <a:xfrm>
                <a:off x="4835375" y="4872550"/>
                <a:ext cx="2170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2637" extrusionOk="0">
                    <a:moveTo>
                      <a:pt x="804" y="0"/>
                    </a:moveTo>
                    <a:lnTo>
                      <a:pt x="772" y="65"/>
                    </a:lnTo>
                    <a:cubicBezTo>
                      <a:pt x="1" y="965"/>
                      <a:pt x="258" y="2636"/>
                      <a:pt x="258" y="2636"/>
                    </a:cubicBezTo>
                    <a:lnTo>
                      <a:pt x="8680" y="2636"/>
                    </a:lnTo>
                    <a:lnTo>
                      <a:pt x="8680" y="2379"/>
                    </a:lnTo>
                    <a:cubicBezTo>
                      <a:pt x="8680" y="2379"/>
                      <a:pt x="8390" y="2025"/>
                      <a:pt x="8230" y="1929"/>
                    </a:cubicBezTo>
                    <a:cubicBezTo>
                      <a:pt x="8069" y="1833"/>
                      <a:pt x="5594" y="1415"/>
                      <a:pt x="5047" y="997"/>
                    </a:cubicBezTo>
                    <a:cubicBezTo>
                      <a:pt x="4469" y="579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878;p64"/>
              <p:cNvSpPr/>
              <p:nvPr/>
            </p:nvSpPr>
            <p:spPr>
              <a:xfrm>
                <a:off x="4835375" y="4867725"/>
                <a:ext cx="2226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3055" extrusionOk="0">
                    <a:moveTo>
                      <a:pt x="3644" y="418"/>
                    </a:moveTo>
                    <a:cubicBezTo>
                      <a:pt x="3811" y="541"/>
                      <a:pt x="4424" y="993"/>
                      <a:pt x="4919" y="1351"/>
                    </a:cubicBezTo>
                    <a:cubicBezTo>
                      <a:pt x="5112" y="1479"/>
                      <a:pt x="5369" y="1608"/>
                      <a:pt x="5690" y="1704"/>
                    </a:cubicBezTo>
                    <a:cubicBezTo>
                      <a:pt x="6172" y="1833"/>
                      <a:pt x="6751" y="1993"/>
                      <a:pt x="7265" y="2090"/>
                    </a:cubicBezTo>
                    <a:cubicBezTo>
                      <a:pt x="7490" y="2154"/>
                      <a:pt x="7715" y="2186"/>
                      <a:pt x="7876" y="2218"/>
                    </a:cubicBezTo>
                    <a:cubicBezTo>
                      <a:pt x="7940" y="2251"/>
                      <a:pt x="8037" y="2283"/>
                      <a:pt x="8069" y="2283"/>
                    </a:cubicBezTo>
                    <a:lnTo>
                      <a:pt x="8101" y="2283"/>
                    </a:lnTo>
                    <a:cubicBezTo>
                      <a:pt x="8101" y="2283"/>
                      <a:pt x="8101" y="2283"/>
                      <a:pt x="8101" y="2283"/>
                    </a:cubicBezTo>
                    <a:lnTo>
                      <a:pt x="8101" y="2283"/>
                    </a:lnTo>
                    <a:lnTo>
                      <a:pt x="8133" y="2315"/>
                    </a:lnTo>
                    <a:lnTo>
                      <a:pt x="8135" y="2306"/>
                    </a:lnTo>
                    <a:lnTo>
                      <a:pt x="8135" y="2306"/>
                    </a:lnTo>
                    <a:cubicBezTo>
                      <a:pt x="8197" y="2357"/>
                      <a:pt x="8278" y="2459"/>
                      <a:pt x="8358" y="2540"/>
                    </a:cubicBezTo>
                    <a:cubicBezTo>
                      <a:pt x="8382" y="2563"/>
                      <a:pt x="8403" y="2585"/>
                      <a:pt x="8423" y="2604"/>
                    </a:cubicBezTo>
                    <a:lnTo>
                      <a:pt x="440" y="2604"/>
                    </a:lnTo>
                    <a:cubicBezTo>
                      <a:pt x="431" y="2489"/>
                      <a:pt x="419" y="2334"/>
                      <a:pt x="419" y="2154"/>
                    </a:cubicBezTo>
                    <a:cubicBezTo>
                      <a:pt x="419" y="1608"/>
                      <a:pt x="515" y="836"/>
                      <a:pt x="933" y="418"/>
                    </a:cubicBezTo>
                    <a:close/>
                    <a:moveTo>
                      <a:pt x="708" y="0"/>
                    </a:moveTo>
                    <a:lnTo>
                      <a:pt x="611" y="129"/>
                    </a:lnTo>
                    <a:cubicBezTo>
                      <a:pt x="97" y="708"/>
                      <a:pt x="1" y="1543"/>
                      <a:pt x="1" y="2154"/>
                    </a:cubicBezTo>
                    <a:cubicBezTo>
                      <a:pt x="1" y="2572"/>
                      <a:pt x="65" y="2861"/>
                      <a:pt x="65" y="2861"/>
                    </a:cubicBezTo>
                    <a:lnTo>
                      <a:pt x="65" y="3054"/>
                    </a:lnTo>
                    <a:lnTo>
                      <a:pt x="8905" y="3054"/>
                    </a:lnTo>
                    <a:lnTo>
                      <a:pt x="8905" y="2572"/>
                    </a:lnTo>
                    <a:lnTo>
                      <a:pt x="8905" y="2508"/>
                    </a:lnTo>
                    <a:lnTo>
                      <a:pt x="8840" y="2443"/>
                    </a:lnTo>
                    <a:cubicBezTo>
                      <a:pt x="8840" y="2443"/>
                      <a:pt x="8776" y="2347"/>
                      <a:pt x="8680" y="2251"/>
                    </a:cubicBezTo>
                    <a:cubicBezTo>
                      <a:pt x="8583" y="2122"/>
                      <a:pt x="8455" y="2026"/>
                      <a:pt x="8358" y="1929"/>
                    </a:cubicBezTo>
                    <a:lnTo>
                      <a:pt x="8230" y="1897"/>
                    </a:lnTo>
                    <a:cubicBezTo>
                      <a:pt x="8133" y="1865"/>
                      <a:pt x="7908" y="1801"/>
                      <a:pt x="7651" y="1736"/>
                    </a:cubicBezTo>
                    <a:cubicBezTo>
                      <a:pt x="7233" y="1640"/>
                      <a:pt x="6687" y="1543"/>
                      <a:pt x="6205" y="1415"/>
                    </a:cubicBezTo>
                    <a:cubicBezTo>
                      <a:pt x="5980" y="1351"/>
                      <a:pt x="5755" y="1286"/>
                      <a:pt x="5562" y="1190"/>
                    </a:cubicBezTo>
                    <a:cubicBezTo>
                      <a:pt x="5369" y="1126"/>
                      <a:pt x="5240" y="1061"/>
                      <a:pt x="5176" y="1029"/>
                    </a:cubicBezTo>
                    <a:cubicBezTo>
                      <a:pt x="4597" y="611"/>
                      <a:pt x="3858" y="33"/>
                      <a:pt x="3858" y="33"/>
                    </a:cubicBez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879;p64"/>
              <p:cNvSpPr/>
              <p:nvPr/>
            </p:nvSpPr>
            <p:spPr>
              <a:xfrm>
                <a:off x="4841000" y="4927200"/>
                <a:ext cx="2113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451" extrusionOk="0">
                    <a:moveTo>
                      <a:pt x="1" y="0"/>
                    </a:moveTo>
                    <a:cubicBezTo>
                      <a:pt x="1" y="289"/>
                      <a:pt x="33" y="450"/>
                      <a:pt x="33" y="450"/>
                    </a:cubicBezTo>
                    <a:lnTo>
                      <a:pt x="8455" y="450"/>
                    </a:lnTo>
                    <a:lnTo>
                      <a:pt x="8455" y="193"/>
                    </a:lnTo>
                    <a:cubicBezTo>
                      <a:pt x="8455" y="193"/>
                      <a:pt x="8390" y="97"/>
                      <a:pt x="8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880;p64"/>
              <p:cNvSpPr/>
              <p:nvPr/>
            </p:nvSpPr>
            <p:spPr>
              <a:xfrm>
                <a:off x="4835375" y="4921575"/>
                <a:ext cx="2226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901" extrusionOk="0">
                    <a:moveTo>
                      <a:pt x="1" y="0"/>
                    </a:moveTo>
                    <a:lnTo>
                      <a:pt x="1" y="225"/>
                    </a:lnTo>
                    <a:cubicBezTo>
                      <a:pt x="33" y="514"/>
                      <a:pt x="65" y="707"/>
                      <a:pt x="65" y="707"/>
                    </a:cubicBezTo>
                    <a:lnTo>
                      <a:pt x="65" y="900"/>
                    </a:lnTo>
                    <a:lnTo>
                      <a:pt x="8905" y="900"/>
                    </a:lnTo>
                    <a:lnTo>
                      <a:pt x="8905" y="418"/>
                    </a:lnTo>
                    <a:lnTo>
                      <a:pt x="8905" y="354"/>
                    </a:lnTo>
                    <a:lnTo>
                      <a:pt x="8840" y="289"/>
                    </a:lnTo>
                    <a:cubicBezTo>
                      <a:pt x="8840" y="289"/>
                      <a:pt x="8776" y="193"/>
                      <a:pt x="8680" y="97"/>
                    </a:cubicBezTo>
                    <a:lnTo>
                      <a:pt x="8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881;p64"/>
              <p:cNvSpPr/>
              <p:nvPr/>
            </p:nvSpPr>
            <p:spPr>
              <a:xfrm>
                <a:off x="4983250" y="4884600"/>
                <a:ext cx="23040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2819" extrusionOk="0">
                    <a:moveTo>
                      <a:pt x="3086" y="1"/>
                    </a:moveTo>
                    <a:lnTo>
                      <a:pt x="386" y="65"/>
                    </a:lnTo>
                    <a:cubicBezTo>
                      <a:pt x="386" y="65"/>
                      <a:pt x="0" y="676"/>
                      <a:pt x="0" y="1704"/>
                    </a:cubicBezTo>
                    <a:cubicBezTo>
                      <a:pt x="0" y="2733"/>
                      <a:pt x="322" y="2733"/>
                      <a:pt x="322" y="2733"/>
                    </a:cubicBezTo>
                    <a:cubicBezTo>
                      <a:pt x="322" y="2733"/>
                      <a:pt x="4293" y="2819"/>
                      <a:pt x="6922" y="2819"/>
                    </a:cubicBezTo>
                    <a:cubicBezTo>
                      <a:pt x="8236" y="2819"/>
                      <a:pt x="9215" y="2797"/>
                      <a:pt x="9194" y="2733"/>
                    </a:cubicBezTo>
                    <a:cubicBezTo>
                      <a:pt x="9161" y="2508"/>
                      <a:pt x="8165" y="2058"/>
                      <a:pt x="6847" y="1801"/>
                    </a:cubicBezTo>
                    <a:cubicBezTo>
                      <a:pt x="5497" y="1543"/>
                      <a:pt x="3086" y="1"/>
                      <a:pt x="30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882;p64"/>
              <p:cNvSpPr/>
              <p:nvPr/>
            </p:nvSpPr>
            <p:spPr>
              <a:xfrm>
                <a:off x="4977625" y="4879775"/>
                <a:ext cx="2411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3216" extrusionOk="0">
                    <a:moveTo>
                      <a:pt x="3268" y="420"/>
                    </a:moveTo>
                    <a:cubicBezTo>
                      <a:pt x="3432" y="522"/>
                      <a:pt x="3960" y="845"/>
                      <a:pt x="4597" y="1190"/>
                    </a:cubicBezTo>
                    <a:cubicBezTo>
                      <a:pt x="5368" y="1608"/>
                      <a:pt x="6301" y="2058"/>
                      <a:pt x="7008" y="2186"/>
                    </a:cubicBezTo>
                    <a:cubicBezTo>
                      <a:pt x="7683" y="2315"/>
                      <a:pt x="8229" y="2508"/>
                      <a:pt x="8647" y="2669"/>
                    </a:cubicBezTo>
                    <a:cubicBezTo>
                      <a:pt x="8731" y="2710"/>
                      <a:pt x="8808" y="2746"/>
                      <a:pt x="8877" y="2779"/>
                    </a:cubicBezTo>
                    <a:lnTo>
                      <a:pt x="8877" y="2779"/>
                    </a:lnTo>
                    <a:cubicBezTo>
                      <a:pt x="8470" y="2797"/>
                      <a:pt x="7859" y="2797"/>
                      <a:pt x="7136" y="2797"/>
                    </a:cubicBezTo>
                    <a:cubicBezTo>
                      <a:pt x="5818" y="2797"/>
                      <a:pt x="4179" y="2765"/>
                      <a:pt x="2861" y="2765"/>
                    </a:cubicBezTo>
                    <a:cubicBezTo>
                      <a:pt x="1681" y="2736"/>
                      <a:pt x="759" y="2708"/>
                      <a:pt x="579" y="2702"/>
                    </a:cubicBezTo>
                    <a:lnTo>
                      <a:pt x="579" y="2702"/>
                    </a:lnTo>
                    <a:lnTo>
                      <a:pt x="579" y="2701"/>
                    </a:lnTo>
                    <a:cubicBezTo>
                      <a:pt x="579" y="2701"/>
                      <a:pt x="450" y="2540"/>
                      <a:pt x="450" y="1897"/>
                    </a:cubicBezTo>
                    <a:cubicBezTo>
                      <a:pt x="450" y="1415"/>
                      <a:pt x="547" y="1029"/>
                      <a:pt x="611" y="772"/>
                    </a:cubicBezTo>
                    <a:cubicBezTo>
                      <a:pt x="675" y="644"/>
                      <a:pt x="707" y="547"/>
                      <a:pt x="740" y="483"/>
                    </a:cubicBezTo>
                    <a:lnTo>
                      <a:pt x="741" y="480"/>
                    </a:lnTo>
                    <a:lnTo>
                      <a:pt x="741" y="480"/>
                    </a:lnTo>
                    <a:lnTo>
                      <a:pt x="3268" y="420"/>
                    </a:lnTo>
                    <a:close/>
                    <a:moveTo>
                      <a:pt x="3311" y="1"/>
                    </a:moveTo>
                    <a:lnTo>
                      <a:pt x="515" y="65"/>
                    </a:lnTo>
                    <a:lnTo>
                      <a:pt x="450" y="161"/>
                    </a:lnTo>
                    <a:cubicBezTo>
                      <a:pt x="418" y="161"/>
                      <a:pt x="0" y="804"/>
                      <a:pt x="0" y="1897"/>
                    </a:cubicBezTo>
                    <a:cubicBezTo>
                      <a:pt x="0" y="2411"/>
                      <a:pt x="97" y="2701"/>
                      <a:pt x="193" y="2894"/>
                    </a:cubicBezTo>
                    <a:cubicBezTo>
                      <a:pt x="274" y="3055"/>
                      <a:pt x="422" y="3127"/>
                      <a:pt x="506" y="3127"/>
                    </a:cubicBezTo>
                    <a:cubicBezTo>
                      <a:pt x="522" y="3127"/>
                      <a:pt x="535" y="3124"/>
                      <a:pt x="545" y="3119"/>
                    </a:cubicBezTo>
                    <a:lnTo>
                      <a:pt x="545" y="3119"/>
                    </a:lnTo>
                    <a:cubicBezTo>
                      <a:pt x="919" y="3128"/>
                      <a:pt x="4635" y="3215"/>
                      <a:pt x="7136" y="3215"/>
                    </a:cubicBezTo>
                    <a:lnTo>
                      <a:pt x="8776" y="3215"/>
                    </a:lnTo>
                    <a:cubicBezTo>
                      <a:pt x="9001" y="3183"/>
                      <a:pt x="9161" y="3183"/>
                      <a:pt x="9258" y="3183"/>
                    </a:cubicBezTo>
                    <a:cubicBezTo>
                      <a:pt x="9322" y="3151"/>
                      <a:pt x="9386" y="3151"/>
                      <a:pt x="9419" y="3151"/>
                    </a:cubicBezTo>
                    <a:lnTo>
                      <a:pt x="9515" y="3119"/>
                    </a:lnTo>
                    <a:lnTo>
                      <a:pt x="9579" y="3054"/>
                    </a:lnTo>
                    <a:cubicBezTo>
                      <a:pt x="9611" y="3054"/>
                      <a:pt x="9644" y="2990"/>
                      <a:pt x="9644" y="2926"/>
                    </a:cubicBezTo>
                    <a:lnTo>
                      <a:pt x="9644" y="2894"/>
                    </a:lnTo>
                    <a:lnTo>
                      <a:pt x="9644" y="2862"/>
                    </a:lnTo>
                    <a:cubicBezTo>
                      <a:pt x="9611" y="2765"/>
                      <a:pt x="9547" y="2733"/>
                      <a:pt x="9515" y="2669"/>
                    </a:cubicBezTo>
                    <a:cubicBezTo>
                      <a:pt x="9354" y="2508"/>
                      <a:pt x="9065" y="2379"/>
                      <a:pt x="8647" y="2219"/>
                    </a:cubicBezTo>
                    <a:cubicBezTo>
                      <a:pt x="8229" y="2058"/>
                      <a:pt x="7683" y="1897"/>
                      <a:pt x="7104" y="1769"/>
                    </a:cubicBezTo>
                    <a:cubicBezTo>
                      <a:pt x="6493" y="1672"/>
                      <a:pt x="5561" y="1222"/>
                      <a:pt x="4790" y="804"/>
                    </a:cubicBezTo>
                    <a:cubicBezTo>
                      <a:pt x="4404" y="611"/>
                      <a:pt x="4083" y="419"/>
                      <a:pt x="3825" y="258"/>
                    </a:cubicBezTo>
                    <a:cubicBezTo>
                      <a:pt x="3568" y="129"/>
                      <a:pt x="3440" y="33"/>
                      <a:pt x="3440" y="33"/>
                    </a:cubicBez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883;p64"/>
              <p:cNvSpPr/>
              <p:nvPr/>
            </p:nvSpPr>
            <p:spPr>
              <a:xfrm>
                <a:off x="4984050" y="4940850"/>
                <a:ext cx="2296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69" extrusionOk="0">
                    <a:moveTo>
                      <a:pt x="0" y="1"/>
                    </a:moveTo>
                    <a:cubicBezTo>
                      <a:pt x="97" y="483"/>
                      <a:pt x="290" y="483"/>
                      <a:pt x="290" y="483"/>
                    </a:cubicBezTo>
                    <a:cubicBezTo>
                      <a:pt x="290" y="483"/>
                      <a:pt x="4261" y="569"/>
                      <a:pt x="6890" y="569"/>
                    </a:cubicBezTo>
                    <a:cubicBezTo>
                      <a:pt x="8204" y="569"/>
                      <a:pt x="9183" y="547"/>
                      <a:pt x="9162" y="483"/>
                    </a:cubicBezTo>
                    <a:cubicBezTo>
                      <a:pt x="9129" y="354"/>
                      <a:pt x="8840" y="193"/>
                      <a:pt x="8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884;p64"/>
              <p:cNvSpPr/>
              <p:nvPr/>
            </p:nvSpPr>
            <p:spPr>
              <a:xfrm>
                <a:off x="4977625" y="4935225"/>
                <a:ext cx="241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98" extrusionOk="0">
                    <a:moveTo>
                      <a:pt x="8551" y="418"/>
                    </a:moveTo>
                    <a:cubicBezTo>
                      <a:pt x="8676" y="472"/>
                      <a:pt x="8791" y="516"/>
                      <a:pt x="8885" y="560"/>
                    </a:cubicBezTo>
                    <a:lnTo>
                      <a:pt x="8885" y="560"/>
                    </a:lnTo>
                    <a:cubicBezTo>
                      <a:pt x="8478" y="579"/>
                      <a:pt x="7863" y="579"/>
                      <a:pt x="7136" y="579"/>
                    </a:cubicBezTo>
                    <a:cubicBezTo>
                      <a:pt x="5818" y="579"/>
                      <a:pt x="4179" y="547"/>
                      <a:pt x="2861" y="547"/>
                    </a:cubicBezTo>
                    <a:cubicBezTo>
                      <a:pt x="1681" y="518"/>
                      <a:pt x="759" y="490"/>
                      <a:pt x="579" y="484"/>
                    </a:cubicBezTo>
                    <a:lnTo>
                      <a:pt x="579" y="484"/>
                    </a:lnTo>
                    <a:lnTo>
                      <a:pt x="579" y="483"/>
                    </a:lnTo>
                    <a:cubicBezTo>
                      <a:pt x="579" y="483"/>
                      <a:pt x="565" y="461"/>
                      <a:pt x="546" y="418"/>
                    </a:cubicBezTo>
                    <a:close/>
                    <a:moveTo>
                      <a:pt x="0" y="1"/>
                    </a:moveTo>
                    <a:lnTo>
                      <a:pt x="65" y="258"/>
                    </a:lnTo>
                    <a:cubicBezTo>
                      <a:pt x="97" y="515"/>
                      <a:pt x="193" y="676"/>
                      <a:pt x="290" y="772"/>
                    </a:cubicBezTo>
                    <a:cubicBezTo>
                      <a:pt x="354" y="869"/>
                      <a:pt x="482" y="901"/>
                      <a:pt x="515" y="901"/>
                    </a:cubicBezTo>
                    <a:cubicBezTo>
                      <a:pt x="515" y="901"/>
                      <a:pt x="4501" y="997"/>
                      <a:pt x="7136" y="997"/>
                    </a:cubicBezTo>
                    <a:lnTo>
                      <a:pt x="8776" y="997"/>
                    </a:lnTo>
                    <a:cubicBezTo>
                      <a:pt x="9001" y="965"/>
                      <a:pt x="9161" y="965"/>
                      <a:pt x="9258" y="965"/>
                    </a:cubicBezTo>
                    <a:cubicBezTo>
                      <a:pt x="9322" y="933"/>
                      <a:pt x="9386" y="933"/>
                      <a:pt x="9419" y="933"/>
                    </a:cubicBezTo>
                    <a:lnTo>
                      <a:pt x="9515" y="901"/>
                    </a:lnTo>
                    <a:lnTo>
                      <a:pt x="9579" y="836"/>
                    </a:lnTo>
                    <a:cubicBezTo>
                      <a:pt x="9611" y="836"/>
                      <a:pt x="9644" y="772"/>
                      <a:pt x="9644" y="708"/>
                    </a:cubicBezTo>
                    <a:lnTo>
                      <a:pt x="9644" y="676"/>
                    </a:lnTo>
                    <a:lnTo>
                      <a:pt x="9644" y="644"/>
                    </a:lnTo>
                    <a:cubicBezTo>
                      <a:pt x="9611" y="547"/>
                      <a:pt x="9547" y="483"/>
                      <a:pt x="9483" y="451"/>
                    </a:cubicBezTo>
                    <a:cubicBezTo>
                      <a:pt x="9322" y="290"/>
                      <a:pt x="9065" y="161"/>
                      <a:pt x="8711" y="33"/>
                    </a:cubicBezTo>
                    <a:lnTo>
                      <a:pt x="8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885;p64"/>
              <p:cNvSpPr/>
              <p:nvPr/>
            </p:nvSpPr>
            <p:spPr>
              <a:xfrm>
                <a:off x="4779925" y="2559250"/>
                <a:ext cx="598725" cy="1158975"/>
              </a:xfrm>
              <a:custGeom>
                <a:avLst/>
                <a:gdLst/>
                <a:ahLst/>
                <a:cxnLst/>
                <a:rect l="l" t="t" r="r" b="b"/>
                <a:pathLst>
                  <a:path w="23949" h="46359" extrusionOk="0">
                    <a:moveTo>
                      <a:pt x="12715" y="0"/>
                    </a:moveTo>
                    <a:cubicBezTo>
                      <a:pt x="12193" y="0"/>
                      <a:pt x="11622" y="44"/>
                      <a:pt x="10994" y="149"/>
                    </a:cubicBezTo>
                    <a:cubicBezTo>
                      <a:pt x="8069" y="631"/>
                      <a:pt x="6044" y="4039"/>
                      <a:pt x="5594" y="7607"/>
                    </a:cubicBezTo>
                    <a:cubicBezTo>
                      <a:pt x="5144" y="11175"/>
                      <a:pt x="5562" y="15128"/>
                      <a:pt x="5562" y="15128"/>
                    </a:cubicBezTo>
                    <a:cubicBezTo>
                      <a:pt x="5626" y="15675"/>
                      <a:pt x="4437" y="17025"/>
                      <a:pt x="4115" y="17411"/>
                    </a:cubicBezTo>
                    <a:cubicBezTo>
                      <a:pt x="3440" y="18311"/>
                      <a:pt x="2604" y="19018"/>
                      <a:pt x="1994" y="19982"/>
                    </a:cubicBezTo>
                    <a:cubicBezTo>
                      <a:pt x="740" y="21911"/>
                      <a:pt x="1" y="24354"/>
                      <a:pt x="258" y="26668"/>
                    </a:cubicBezTo>
                    <a:cubicBezTo>
                      <a:pt x="515" y="29079"/>
                      <a:pt x="1704" y="39815"/>
                      <a:pt x="1737" y="40780"/>
                    </a:cubicBezTo>
                    <a:cubicBezTo>
                      <a:pt x="1737" y="41712"/>
                      <a:pt x="1062" y="43191"/>
                      <a:pt x="1190" y="44348"/>
                    </a:cubicBezTo>
                    <a:cubicBezTo>
                      <a:pt x="1319" y="45473"/>
                      <a:pt x="1704" y="44958"/>
                      <a:pt x="4147" y="45312"/>
                    </a:cubicBezTo>
                    <a:cubicBezTo>
                      <a:pt x="6129" y="45629"/>
                      <a:pt x="11150" y="46359"/>
                      <a:pt x="13340" y="46359"/>
                    </a:cubicBezTo>
                    <a:cubicBezTo>
                      <a:pt x="13815" y="46359"/>
                      <a:pt x="14156" y="46324"/>
                      <a:pt x="14305" y="46244"/>
                    </a:cubicBezTo>
                    <a:cubicBezTo>
                      <a:pt x="15141" y="45794"/>
                      <a:pt x="15752" y="44541"/>
                      <a:pt x="15719" y="43898"/>
                    </a:cubicBezTo>
                    <a:cubicBezTo>
                      <a:pt x="15719" y="43287"/>
                      <a:pt x="15623" y="38690"/>
                      <a:pt x="15141" y="36279"/>
                    </a:cubicBezTo>
                    <a:cubicBezTo>
                      <a:pt x="14659" y="33869"/>
                      <a:pt x="15076" y="28951"/>
                      <a:pt x="14916" y="26443"/>
                    </a:cubicBezTo>
                    <a:cubicBezTo>
                      <a:pt x="14755" y="23936"/>
                      <a:pt x="13823" y="19886"/>
                      <a:pt x="12955" y="18536"/>
                    </a:cubicBezTo>
                    <a:cubicBezTo>
                      <a:pt x="12087" y="17186"/>
                      <a:pt x="11123" y="16157"/>
                      <a:pt x="11444" y="15643"/>
                    </a:cubicBezTo>
                    <a:cubicBezTo>
                      <a:pt x="11733" y="15096"/>
                      <a:pt x="15462" y="12814"/>
                      <a:pt x="17327" y="12043"/>
                    </a:cubicBezTo>
                    <a:cubicBezTo>
                      <a:pt x="19191" y="11271"/>
                      <a:pt x="23948" y="9278"/>
                      <a:pt x="23209" y="8571"/>
                    </a:cubicBezTo>
                    <a:cubicBezTo>
                      <a:pt x="22470" y="7864"/>
                      <a:pt x="19641" y="3621"/>
                      <a:pt x="19641" y="3621"/>
                    </a:cubicBezTo>
                    <a:cubicBezTo>
                      <a:pt x="19641" y="3621"/>
                      <a:pt x="17905" y="1467"/>
                      <a:pt x="16748" y="953"/>
                    </a:cubicBezTo>
                    <a:cubicBezTo>
                      <a:pt x="15842" y="575"/>
                      <a:pt x="14600" y="0"/>
                      <a:pt x="12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886;p64"/>
              <p:cNvSpPr/>
              <p:nvPr/>
            </p:nvSpPr>
            <p:spPr>
              <a:xfrm>
                <a:off x="4779925" y="2554125"/>
                <a:ext cx="587475" cy="1169275"/>
              </a:xfrm>
              <a:custGeom>
                <a:avLst/>
                <a:gdLst/>
                <a:ahLst/>
                <a:cxnLst/>
                <a:rect l="l" t="t" r="r" b="b"/>
                <a:pathLst>
                  <a:path w="23499" h="46771" extrusionOk="0">
                    <a:moveTo>
                      <a:pt x="12730" y="418"/>
                    </a:moveTo>
                    <a:cubicBezTo>
                      <a:pt x="14562" y="418"/>
                      <a:pt x="15752" y="965"/>
                      <a:pt x="16684" y="1351"/>
                    </a:cubicBezTo>
                    <a:cubicBezTo>
                      <a:pt x="17198" y="1576"/>
                      <a:pt x="17905" y="2218"/>
                      <a:pt x="18484" y="2829"/>
                    </a:cubicBezTo>
                    <a:cubicBezTo>
                      <a:pt x="18773" y="3118"/>
                      <a:pt x="19030" y="3408"/>
                      <a:pt x="19191" y="3633"/>
                    </a:cubicBezTo>
                    <a:cubicBezTo>
                      <a:pt x="19384" y="3826"/>
                      <a:pt x="19480" y="3954"/>
                      <a:pt x="19480" y="3954"/>
                    </a:cubicBezTo>
                    <a:cubicBezTo>
                      <a:pt x="19480" y="3954"/>
                      <a:pt x="20155" y="5015"/>
                      <a:pt x="20959" y="6140"/>
                    </a:cubicBezTo>
                    <a:cubicBezTo>
                      <a:pt x="21377" y="6719"/>
                      <a:pt x="21795" y="7329"/>
                      <a:pt x="22180" y="7812"/>
                    </a:cubicBezTo>
                    <a:cubicBezTo>
                      <a:pt x="22534" y="8326"/>
                      <a:pt x="22855" y="8712"/>
                      <a:pt x="23048" y="8937"/>
                    </a:cubicBezTo>
                    <a:lnTo>
                      <a:pt x="23080" y="8937"/>
                    </a:lnTo>
                    <a:cubicBezTo>
                      <a:pt x="23080" y="8937"/>
                      <a:pt x="23048" y="9033"/>
                      <a:pt x="22952" y="9162"/>
                    </a:cubicBezTo>
                    <a:cubicBezTo>
                      <a:pt x="22759" y="9355"/>
                      <a:pt x="22405" y="9612"/>
                      <a:pt x="21955" y="9869"/>
                    </a:cubicBezTo>
                    <a:cubicBezTo>
                      <a:pt x="20573" y="10672"/>
                      <a:pt x="18387" y="11572"/>
                      <a:pt x="17230" y="12055"/>
                    </a:cubicBezTo>
                    <a:cubicBezTo>
                      <a:pt x="16298" y="12440"/>
                      <a:pt x="14884" y="13212"/>
                      <a:pt x="13662" y="13951"/>
                    </a:cubicBezTo>
                    <a:cubicBezTo>
                      <a:pt x="13084" y="14337"/>
                      <a:pt x="12505" y="14690"/>
                      <a:pt x="12087" y="14980"/>
                    </a:cubicBezTo>
                    <a:cubicBezTo>
                      <a:pt x="11894" y="15141"/>
                      <a:pt x="11701" y="15269"/>
                      <a:pt x="11541" y="15398"/>
                    </a:cubicBezTo>
                    <a:cubicBezTo>
                      <a:pt x="11412" y="15526"/>
                      <a:pt x="11316" y="15623"/>
                      <a:pt x="11251" y="15719"/>
                    </a:cubicBezTo>
                    <a:cubicBezTo>
                      <a:pt x="11187" y="15848"/>
                      <a:pt x="11155" y="15944"/>
                      <a:pt x="11155" y="16073"/>
                    </a:cubicBezTo>
                    <a:cubicBezTo>
                      <a:pt x="11155" y="16266"/>
                      <a:pt x="11219" y="16458"/>
                      <a:pt x="11316" y="16651"/>
                    </a:cubicBezTo>
                    <a:cubicBezTo>
                      <a:pt x="11605" y="17262"/>
                      <a:pt x="12216" y="17969"/>
                      <a:pt x="12794" y="18837"/>
                    </a:cubicBezTo>
                    <a:cubicBezTo>
                      <a:pt x="13180" y="19480"/>
                      <a:pt x="13630" y="20830"/>
                      <a:pt x="13984" y="22309"/>
                    </a:cubicBezTo>
                    <a:cubicBezTo>
                      <a:pt x="14369" y="23787"/>
                      <a:pt x="14626" y="25427"/>
                      <a:pt x="14691" y="26648"/>
                    </a:cubicBezTo>
                    <a:cubicBezTo>
                      <a:pt x="14723" y="27098"/>
                      <a:pt x="14755" y="27645"/>
                      <a:pt x="14755" y="28223"/>
                    </a:cubicBezTo>
                    <a:cubicBezTo>
                      <a:pt x="14755" y="29573"/>
                      <a:pt x="14691" y="31213"/>
                      <a:pt x="14691" y="32756"/>
                    </a:cubicBezTo>
                    <a:cubicBezTo>
                      <a:pt x="14691" y="34202"/>
                      <a:pt x="14723" y="35552"/>
                      <a:pt x="14916" y="36517"/>
                    </a:cubicBezTo>
                    <a:cubicBezTo>
                      <a:pt x="15398" y="38895"/>
                      <a:pt x="15494" y="43492"/>
                      <a:pt x="15527" y="44135"/>
                    </a:cubicBezTo>
                    <a:cubicBezTo>
                      <a:pt x="15527" y="44392"/>
                      <a:pt x="15366" y="44842"/>
                      <a:pt x="15141" y="45260"/>
                    </a:cubicBezTo>
                    <a:cubicBezTo>
                      <a:pt x="14916" y="45678"/>
                      <a:pt x="14562" y="46064"/>
                      <a:pt x="14209" y="46256"/>
                    </a:cubicBezTo>
                    <a:cubicBezTo>
                      <a:pt x="14176" y="46289"/>
                      <a:pt x="14080" y="46321"/>
                      <a:pt x="13951" y="46321"/>
                    </a:cubicBezTo>
                    <a:cubicBezTo>
                      <a:pt x="13791" y="46353"/>
                      <a:pt x="13598" y="46353"/>
                      <a:pt x="13373" y="46353"/>
                    </a:cubicBezTo>
                    <a:cubicBezTo>
                      <a:pt x="11251" y="46353"/>
                      <a:pt x="6140" y="45614"/>
                      <a:pt x="4180" y="45324"/>
                    </a:cubicBezTo>
                    <a:cubicBezTo>
                      <a:pt x="2958" y="45131"/>
                      <a:pt x="2219" y="45163"/>
                      <a:pt x="1833" y="45131"/>
                    </a:cubicBezTo>
                    <a:cubicBezTo>
                      <a:pt x="1737" y="45099"/>
                      <a:pt x="1672" y="45099"/>
                      <a:pt x="1608" y="45067"/>
                    </a:cubicBezTo>
                    <a:cubicBezTo>
                      <a:pt x="1544" y="45035"/>
                      <a:pt x="1544" y="45003"/>
                      <a:pt x="1479" y="44938"/>
                    </a:cubicBezTo>
                    <a:cubicBezTo>
                      <a:pt x="1447" y="44874"/>
                      <a:pt x="1415" y="44713"/>
                      <a:pt x="1383" y="44521"/>
                    </a:cubicBezTo>
                    <a:cubicBezTo>
                      <a:pt x="1383" y="44424"/>
                      <a:pt x="1383" y="44328"/>
                      <a:pt x="1383" y="44231"/>
                    </a:cubicBezTo>
                    <a:cubicBezTo>
                      <a:pt x="1383" y="43749"/>
                      <a:pt x="1512" y="43171"/>
                      <a:pt x="1640" y="42592"/>
                    </a:cubicBezTo>
                    <a:cubicBezTo>
                      <a:pt x="1801" y="42045"/>
                      <a:pt x="1929" y="41499"/>
                      <a:pt x="1929" y="41017"/>
                    </a:cubicBezTo>
                    <a:lnTo>
                      <a:pt x="1929" y="40985"/>
                    </a:lnTo>
                    <a:lnTo>
                      <a:pt x="1929" y="40953"/>
                    </a:lnTo>
                    <a:cubicBezTo>
                      <a:pt x="1929" y="40695"/>
                      <a:pt x="1865" y="39860"/>
                      <a:pt x="1737" y="38702"/>
                    </a:cubicBezTo>
                    <a:cubicBezTo>
                      <a:pt x="1383" y="35167"/>
                      <a:pt x="676" y="28641"/>
                      <a:pt x="483" y="26841"/>
                    </a:cubicBezTo>
                    <a:cubicBezTo>
                      <a:pt x="451" y="26552"/>
                      <a:pt x="419" y="26230"/>
                      <a:pt x="419" y="25941"/>
                    </a:cubicBezTo>
                    <a:cubicBezTo>
                      <a:pt x="419" y="23948"/>
                      <a:pt x="1094" y="21955"/>
                      <a:pt x="2154" y="20284"/>
                    </a:cubicBezTo>
                    <a:cubicBezTo>
                      <a:pt x="2765" y="19384"/>
                      <a:pt x="3601" y="18676"/>
                      <a:pt x="4276" y="17744"/>
                    </a:cubicBezTo>
                    <a:cubicBezTo>
                      <a:pt x="4437" y="17551"/>
                      <a:pt x="4790" y="17133"/>
                      <a:pt x="5112" y="16683"/>
                    </a:cubicBezTo>
                    <a:cubicBezTo>
                      <a:pt x="5272" y="16458"/>
                      <a:pt x="5433" y="16233"/>
                      <a:pt x="5562" y="16008"/>
                    </a:cubicBezTo>
                    <a:cubicBezTo>
                      <a:pt x="5690" y="15783"/>
                      <a:pt x="5755" y="15591"/>
                      <a:pt x="5755" y="15366"/>
                    </a:cubicBezTo>
                    <a:lnTo>
                      <a:pt x="5755" y="15333"/>
                    </a:lnTo>
                    <a:cubicBezTo>
                      <a:pt x="5755" y="15333"/>
                      <a:pt x="5755" y="15205"/>
                      <a:pt x="5755" y="15044"/>
                    </a:cubicBezTo>
                    <a:cubicBezTo>
                      <a:pt x="5690" y="14465"/>
                      <a:pt x="5594" y="13148"/>
                      <a:pt x="5594" y="11572"/>
                    </a:cubicBezTo>
                    <a:cubicBezTo>
                      <a:pt x="5594" y="10383"/>
                      <a:pt x="5658" y="9097"/>
                      <a:pt x="5819" y="7844"/>
                    </a:cubicBezTo>
                    <a:cubicBezTo>
                      <a:pt x="6012" y="6076"/>
                      <a:pt x="6623" y="4372"/>
                      <a:pt x="7523" y="3054"/>
                    </a:cubicBezTo>
                    <a:cubicBezTo>
                      <a:pt x="8455" y="1704"/>
                      <a:pt x="9644" y="804"/>
                      <a:pt x="11026" y="547"/>
                    </a:cubicBezTo>
                    <a:cubicBezTo>
                      <a:pt x="11637" y="450"/>
                      <a:pt x="12216" y="418"/>
                      <a:pt x="12730" y="418"/>
                    </a:cubicBezTo>
                    <a:close/>
                    <a:moveTo>
                      <a:pt x="12730" y="0"/>
                    </a:moveTo>
                    <a:cubicBezTo>
                      <a:pt x="12183" y="0"/>
                      <a:pt x="11605" y="33"/>
                      <a:pt x="10930" y="129"/>
                    </a:cubicBezTo>
                    <a:cubicBezTo>
                      <a:pt x="9419" y="386"/>
                      <a:pt x="8133" y="1415"/>
                      <a:pt x="7169" y="2797"/>
                    </a:cubicBezTo>
                    <a:cubicBezTo>
                      <a:pt x="6237" y="4179"/>
                      <a:pt x="5626" y="5947"/>
                      <a:pt x="5401" y="7779"/>
                    </a:cubicBezTo>
                    <a:cubicBezTo>
                      <a:pt x="5240" y="9065"/>
                      <a:pt x="5176" y="10383"/>
                      <a:pt x="5176" y="11572"/>
                    </a:cubicBezTo>
                    <a:cubicBezTo>
                      <a:pt x="5176" y="13694"/>
                      <a:pt x="5337" y="15366"/>
                      <a:pt x="5337" y="15366"/>
                    </a:cubicBezTo>
                    <a:cubicBezTo>
                      <a:pt x="5337" y="15462"/>
                      <a:pt x="5305" y="15623"/>
                      <a:pt x="5176" y="15816"/>
                    </a:cubicBezTo>
                    <a:cubicBezTo>
                      <a:pt x="5047" y="16105"/>
                      <a:pt x="4790" y="16458"/>
                      <a:pt x="4533" y="16748"/>
                    </a:cubicBezTo>
                    <a:cubicBezTo>
                      <a:pt x="4308" y="17069"/>
                      <a:pt x="4083" y="17326"/>
                      <a:pt x="3955" y="17487"/>
                    </a:cubicBezTo>
                    <a:cubicBezTo>
                      <a:pt x="3312" y="18355"/>
                      <a:pt x="2444" y="19062"/>
                      <a:pt x="1801" y="20059"/>
                    </a:cubicBezTo>
                    <a:cubicBezTo>
                      <a:pt x="708" y="21762"/>
                      <a:pt x="1" y="23852"/>
                      <a:pt x="1" y="25941"/>
                    </a:cubicBezTo>
                    <a:cubicBezTo>
                      <a:pt x="1" y="26263"/>
                      <a:pt x="33" y="26584"/>
                      <a:pt x="65" y="26905"/>
                    </a:cubicBezTo>
                    <a:cubicBezTo>
                      <a:pt x="194" y="28095"/>
                      <a:pt x="547" y="31373"/>
                      <a:pt x="869" y="34492"/>
                    </a:cubicBezTo>
                    <a:cubicBezTo>
                      <a:pt x="1029" y="36034"/>
                      <a:pt x="1190" y="37545"/>
                      <a:pt x="1319" y="38735"/>
                    </a:cubicBezTo>
                    <a:cubicBezTo>
                      <a:pt x="1447" y="39892"/>
                      <a:pt x="1512" y="40760"/>
                      <a:pt x="1512" y="40985"/>
                    </a:cubicBezTo>
                    <a:lnTo>
                      <a:pt x="1512" y="41017"/>
                    </a:lnTo>
                    <a:cubicBezTo>
                      <a:pt x="1512" y="41403"/>
                      <a:pt x="1383" y="41917"/>
                      <a:pt x="1254" y="42495"/>
                    </a:cubicBezTo>
                    <a:cubicBezTo>
                      <a:pt x="1094" y="43074"/>
                      <a:pt x="965" y="43653"/>
                      <a:pt x="965" y="44231"/>
                    </a:cubicBezTo>
                    <a:cubicBezTo>
                      <a:pt x="965" y="44360"/>
                      <a:pt x="965" y="44456"/>
                      <a:pt x="965" y="44585"/>
                    </a:cubicBezTo>
                    <a:cubicBezTo>
                      <a:pt x="997" y="44874"/>
                      <a:pt x="1062" y="45099"/>
                      <a:pt x="1190" y="45260"/>
                    </a:cubicBezTo>
                    <a:cubicBezTo>
                      <a:pt x="1287" y="45388"/>
                      <a:pt x="1447" y="45485"/>
                      <a:pt x="1608" y="45517"/>
                    </a:cubicBezTo>
                    <a:cubicBezTo>
                      <a:pt x="1833" y="45581"/>
                      <a:pt x="2122" y="45581"/>
                      <a:pt x="2540" y="45581"/>
                    </a:cubicBezTo>
                    <a:cubicBezTo>
                      <a:pt x="2926" y="45614"/>
                      <a:pt x="3440" y="45646"/>
                      <a:pt x="4115" y="45742"/>
                    </a:cubicBezTo>
                    <a:cubicBezTo>
                      <a:pt x="6108" y="46031"/>
                      <a:pt x="11155" y="46771"/>
                      <a:pt x="13373" y="46771"/>
                    </a:cubicBezTo>
                    <a:cubicBezTo>
                      <a:pt x="13630" y="46771"/>
                      <a:pt x="13823" y="46771"/>
                      <a:pt x="13984" y="46739"/>
                    </a:cubicBezTo>
                    <a:cubicBezTo>
                      <a:pt x="14144" y="46739"/>
                      <a:pt x="14305" y="46706"/>
                      <a:pt x="14401" y="46642"/>
                    </a:cubicBezTo>
                    <a:cubicBezTo>
                      <a:pt x="14884" y="46385"/>
                      <a:pt x="15237" y="45935"/>
                      <a:pt x="15527" y="45485"/>
                    </a:cubicBezTo>
                    <a:cubicBezTo>
                      <a:pt x="15784" y="45003"/>
                      <a:pt x="15944" y="44521"/>
                      <a:pt x="15944" y="44135"/>
                    </a:cubicBezTo>
                    <a:lnTo>
                      <a:pt x="15944" y="44103"/>
                    </a:lnTo>
                    <a:cubicBezTo>
                      <a:pt x="15912" y="43492"/>
                      <a:pt x="15816" y="38863"/>
                      <a:pt x="15334" y="36452"/>
                    </a:cubicBezTo>
                    <a:cubicBezTo>
                      <a:pt x="15173" y="35520"/>
                      <a:pt x="15109" y="34170"/>
                      <a:pt x="15109" y="32756"/>
                    </a:cubicBezTo>
                    <a:cubicBezTo>
                      <a:pt x="15109" y="31245"/>
                      <a:pt x="15173" y="29606"/>
                      <a:pt x="15173" y="28223"/>
                    </a:cubicBezTo>
                    <a:cubicBezTo>
                      <a:pt x="15173" y="27645"/>
                      <a:pt x="15173" y="27098"/>
                      <a:pt x="15141" y="26648"/>
                    </a:cubicBezTo>
                    <a:cubicBezTo>
                      <a:pt x="15044" y="25362"/>
                      <a:pt x="14787" y="23723"/>
                      <a:pt x="14401" y="22212"/>
                    </a:cubicBezTo>
                    <a:cubicBezTo>
                      <a:pt x="14048" y="20702"/>
                      <a:pt x="13598" y="19351"/>
                      <a:pt x="13148" y="18612"/>
                    </a:cubicBezTo>
                    <a:cubicBezTo>
                      <a:pt x="12762" y="18034"/>
                      <a:pt x="12344" y="17487"/>
                      <a:pt x="12055" y="17069"/>
                    </a:cubicBezTo>
                    <a:cubicBezTo>
                      <a:pt x="11926" y="16844"/>
                      <a:pt x="11798" y="16651"/>
                      <a:pt x="11701" y="16458"/>
                    </a:cubicBezTo>
                    <a:cubicBezTo>
                      <a:pt x="11637" y="16298"/>
                      <a:pt x="11573" y="16169"/>
                      <a:pt x="11573" y="16073"/>
                    </a:cubicBezTo>
                    <a:cubicBezTo>
                      <a:pt x="11573" y="16008"/>
                      <a:pt x="11605" y="15976"/>
                      <a:pt x="11605" y="15944"/>
                    </a:cubicBezTo>
                    <a:cubicBezTo>
                      <a:pt x="11637" y="15912"/>
                      <a:pt x="11701" y="15816"/>
                      <a:pt x="11830" y="15719"/>
                    </a:cubicBezTo>
                    <a:cubicBezTo>
                      <a:pt x="12280" y="15333"/>
                      <a:pt x="13276" y="14690"/>
                      <a:pt x="14369" y="14048"/>
                    </a:cubicBezTo>
                    <a:cubicBezTo>
                      <a:pt x="15430" y="13405"/>
                      <a:pt x="16587" y="12794"/>
                      <a:pt x="17391" y="12440"/>
                    </a:cubicBezTo>
                    <a:cubicBezTo>
                      <a:pt x="18259" y="12087"/>
                      <a:pt x="19770" y="11476"/>
                      <a:pt x="21055" y="10833"/>
                    </a:cubicBezTo>
                    <a:cubicBezTo>
                      <a:pt x="21698" y="10512"/>
                      <a:pt x="22277" y="10190"/>
                      <a:pt x="22727" y="9869"/>
                    </a:cubicBezTo>
                    <a:cubicBezTo>
                      <a:pt x="22952" y="9740"/>
                      <a:pt x="23113" y="9580"/>
                      <a:pt x="23241" y="9451"/>
                    </a:cubicBezTo>
                    <a:cubicBezTo>
                      <a:pt x="23402" y="9290"/>
                      <a:pt x="23498" y="9129"/>
                      <a:pt x="23498" y="8937"/>
                    </a:cubicBezTo>
                    <a:cubicBezTo>
                      <a:pt x="23498" y="8808"/>
                      <a:pt x="23434" y="8712"/>
                      <a:pt x="23370" y="8615"/>
                    </a:cubicBezTo>
                    <a:cubicBezTo>
                      <a:pt x="23177" y="8454"/>
                      <a:pt x="22855" y="8069"/>
                      <a:pt x="22502" y="7554"/>
                    </a:cubicBezTo>
                    <a:cubicBezTo>
                      <a:pt x="21955" y="6815"/>
                      <a:pt x="21280" y="5851"/>
                      <a:pt x="20734" y="5079"/>
                    </a:cubicBezTo>
                    <a:cubicBezTo>
                      <a:pt x="20220" y="4308"/>
                      <a:pt x="19834" y="3697"/>
                      <a:pt x="19834" y="3697"/>
                    </a:cubicBezTo>
                    <a:lnTo>
                      <a:pt x="19802" y="3697"/>
                    </a:lnTo>
                    <a:cubicBezTo>
                      <a:pt x="19802" y="3697"/>
                      <a:pt x="19384" y="3151"/>
                      <a:pt x="18805" y="2540"/>
                    </a:cubicBezTo>
                    <a:cubicBezTo>
                      <a:pt x="18194" y="1929"/>
                      <a:pt x="17487" y="1254"/>
                      <a:pt x="16844" y="965"/>
                    </a:cubicBezTo>
                    <a:cubicBezTo>
                      <a:pt x="15944" y="579"/>
                      <a:pt x="14659" y="0"/>
                      <a:pt x="12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887;p64"/>
              <p:cNvSpPr/>
              <p:nvPr/>
            </p:nvSpPr>
            <p:spPr>
              <a:xfrm>
                <a:off x="4852250" y="3131925"/>
                <a:ext cx="629250" cy="449325"/>
              </a:xfrm>
              <a:custGeom>
                <a:avLst/>
                <a:gdLst/>
                <a:ahLst/>
                <a:cxnLst/>
                <a:rect l="l" t="t" r="r" b="b"/>
                <a:pathLst>
                  <a:path w="25170" h="17973" extrusionOk="0">
                    <a:moveTo>
                      <a:pt x="1737" y="0"/>
                    </a:moveTo>
                    <a:cubicBezTo>
                      <a:pt x="1737" y="0"/>
                      <a:pt x="1" y="1286"/>
                      <a:pt x="65" y="3311"/>
                    </a:cubicBezTo>
                    <a:cubicBezTo>
                      <a:pt x="97" y="5336"/>
                      <a:pt x="2508" y="15655"/>
                      <a:pt x="2862" y="16715"/>
                    </a:cubicBezTo>
                    <a:cubicBezTo>
                      <a:pt x="3247" y="17744"/>
                      <a:pt x="4855" y="17841"/>
                      <a:pt x="5208" y="17969"/>
                    </a:cubicBezTo>
                    <a:cubicBezTo>
                      <a:pt x="5213" y="17972"/>
                      <a:pt x="5222" y="17973"/>
                      <a:pt x="5233" y="17973"/>
                    </a:cubicBezTo>
                    <a:cubicBezTo>
                      <a:pt x="5966" y="17973"/>
                      <a:pt x="19384" y="12762"/>
                      <a:pt x="19384" y="12762"/>
                    </a:cubicBezTo>
                    <a:cubicBezTo>
                      <a:pt x="19384" y="12762"/>
                      <a:pt x="21023" y="13919"/>
                      <a:pt x="21666" y="13919"/>
                    </a:cubicBezTo>
                    <a:cubicBezTo>
                      <a:pt x="22277" y="13887"/>
                      <a:pt x="24045" y="13855"/>
                      <a:pt x="24045" y="13855"/>
                    </a:cubicBezTo>
                    <a:cubicBezTo>
                      <a:pt x="24045" y="13855"/>
                      <a:pt x="24752" y="15012"/>
                      <a:pt x="24977" y="15012"/>
                    </a:cubicBezTo>
                    <a:cubicBezTo>
                      <a:pt x="25170" y="15012"/>
                      <a:pt x="25106" y="14465"/>
                      <a:pt x="25009" y="14048"/>
                    </a:cubicBezTo>
                    <a:cubicBezTo>
                      <a:pt x="24945" y="13630"/>
                      <a:pt x="24559" y="12569"/>
                      <a:pt x="24559" y="12569"/>
                    </a:cubicBezTo>
                    <a:cubicBezTo>
                      <a:pt x="24559" y="12569"/>
                      <a:pt x="22663" y="11444"/>
                      <a:pt x="21730" y="11251"/>
                    </a:cubicBezTo>
                    <a:cubicBezTo>
                      <a:pt x="20974" y="11089"/>
                      <a:pt x="20149" y="10836"/>
                      <a:pt x="19580" y="10836"/>
                    </a:cubicBezTo>
                    <a:cubicBezTo>
                      <a:pt x="19473" y="10836"/>
                      <a:pt x="19374" y="10845"/>
                      <a:pt x="19287" y="10865"/>
                    </a:cubicBezTo>
                    <a:cubicBezTo>
                      <a:pt x="18709" y="11026"/>
                      <a:pt x="7555" y="12826"/>
                      <a:pt x="7555" y="12826"/>
                    </a:cubicBezTo>
                    <a:cubicBezTo>
                      <a:pt x="7555" y="12826"/>
                      <a:pt x="7812" y="5304"/>
                      <a:pt x="7619" y="3697"/>
                    </a:cubicBezTo>
                    <a:cubicBezTo>
                      <a:pt x="7458" y="2090"/>
                      <a:pt x="6783" y="450"/>
                      <a:pt x="5530" y="193"/>
                    </a:cubicBez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888;p64"/>
              <p:cNvSpPr/>
              <p:nvPr/>
            </p:nvSpPr>
            <p:spPr>
              <a:xfrm>
                <a:off x="4848250" y="3127100"/>
                <a:ext cx="637275" cy="459700"/>
              </a:xfrm>
              <a:custGeom>
                <a:avLst/>
                <a:gdLst/>
                <a:ahLst/>
                <a:cxnLst/>
                <a:rect l="l" t="t" r="r" b="b"/>
                <a:pathLst>
                  <a:path w="25491" h="18388" extrusionOk="0">
                    <a:moveTo>
                      <a:pt x="1768" y="0"/>
                    </a:moveTo>
                    <a:cubicBezTo>
                      <a:pt x="1768" y="33"/>
                      <a:pt x="1318" y="354"/>
                      <a:pt x="868" y="933"/>
                    </a:cubicBezTo>
                    <a:cubicBezTo>
                      <a:pt x="450" y="1511"/>
                      <a:pt x="0" y="2379"/>
                      <a:pt x="0" y="3440"/>
                    </a:cubicBezTo>
                    <a:lnTo>
                      <a:pt x="0" y="3536"/>
                    </a:lnTo>
                    <a:lnTo>
                      <a:pt x="2" y="3536"/>
                    </a:lnTo>
                    <a:lnTo>
                      <a:pt x="2" y="3536"/>
                    </a:lnTo>
                    <a:cubicBezTo>
                      <a:pt x="37" y="4090"/>
                      <a:pt x="166" y="5104"/>
                      <a:pt x="418" y="6365"/>
                    </a:cubicBezTo>
                    <a:cubicBezTo>
                      <a:pt x="772" y="8262"/>
                      <a:pt x="1318" y="10705"/>
                      <a:pt x="1800" y="12794"/>
                    </a:cubicBezTo>
                    <a:cubicBezTo>
                      <a:pt x="2025" y="13823"/>
                      <a:pt x="2250" y="14755"/>
                      <a:pt x="2443" y="15494"/>
                    </a:cubicBezTo>
                    <a:cubicBezTo>
                      <a:pt x="2636" y="16233"/>
                      <a:pt x="2764" y="16748"/>
                      <a:pt x="2829" y="16973"/>
                    </a:cubicBezTo>
                    <a:cubicBezTo>
                      <a:pt x="2957" y="17262"/>
                      <a:pt x="3150" y="17519"/>
                      <a:pt x="3375" y="17680"/>
                    </a:cubicBezTo>
                    <a:cubicBezTo>
                      <a:pt x="3729" y="17969"/>
                      <a:pt x="4147" y="18098"/>
                      <a:pt x="4532" y="18194"/>
                    </a:cubicBezTo>
                    <a:cubicBezTo>
                      <a:pt x="4725" y="18259"/>
                      <a:pt x="4886" y="18291"/>
                      <a:pt x="5015" y="18323"/>
                    </a:cubicBezTo>
                    <a:cubicBezTo>
                      <a:pt x="5143" y="18323"/>
                      <a:pt x="5272" y="18355"/>
                      <a:pt x="5304" y="18387"/>
                    </a:cubicBezTo>
                    <a:lnTo>
                      <a:pt x="5529" y="18387"/>
                    </a:lnTo>
                    <a:cubicBezTo>
                      <a:pt x="5722" y="18323"/>
                      <a:pt x="6075" y="18226"/>
                      <a:pt x="6557" y="18066"/>
                    </a:cubicBezTo>
                    <a:cubicBezTo>
                      <a:pt x="9694" y="16990"/>
                      <a:pt x="18272" y="13666"/>
                      <a:pt x="19495" y="13202"/>
                    </a:cubicBezTo>
                    <a:lnTo>
                      <a:pt x="19495" y="13202"/>
                    </a:lnTo>
                    <a:cubicBezTo>
                      <a:pt x="19638" y="13299"/>
                      <a:pt x="19959" y="13512"/>
                      <a:pt x="20315" y="13726"/>
                    </a:cubicBezTo>
                    <a:cubicBezTo>
                      <a:pt x="20572" y="13855"/>
                      <a:pt x="20830" y="14015"/>
                      <a:pt x="21087" y="14112"/>
                    </a:cubicBezTo>
                    <a:cubicBezTo>
                      <a:pt x="21344" y="14241"/>
                      <a:pt x="21601" y="14305"/>
                      <a:pt x="21826" y="14305"/>
                    </a:cubicBezTo>
                    <a:cubicBezTo>
                      <a:pt x="22344" y="14305"/>
                      <a:pt x="23692" y="14282"/>
                      <a:pt x="24091" y="14275"/>
                    </a:cubicBezTo>
                    <a:lnTo>
                      <a:pt x="24091" y="14275"/>
                    </a:lnTo>
                    <a:cubicBezTo>
                      <a:pt x="24166" y="14395"/>
                      <a:pt x="24282" y="14581"/>
                      <a:pt x="24398" y="14755"/>
                    </a:cubicBezTo>
                    <a:cubicBezTo>
                      <a:pt x="24526" y="14916"/>
                      <a:pt x="24623" y="15044"/>
                      <a:pt x="24751" y="15173"/>
                    </a:cubicBezTo>
                    <a:cubicBezTo>
                      <a:pt x="24783" y="15237"/>
                      <a:pt x="24848" y="15301"/>
                      <a:pt x="24912" y="15333"/>
                    </a:cubicBezTo>
                    <a:cubicBezTo>
                      <a:pt x="24944" y="15366"/>
                      <a:pt x="25008" y="15430"/>
                      <a:pt x="25137" y="15430"/>
                    </a:cubicBezTo>
                    <a:cubicBezTo>
                      <a:pt x="25201" y="15430"/>
                      <a:pt x="25266" y="15398"/>
                      <a:pt x="25330" y="15366"/>
                    </a:cubicBezTo>
                    <a:cubicBezTo>
                      <a:pt x="25426" y="15269"/>
                      <a:pt x="25426" y="15205"/>
                      <a:pt x="25458" y="15141"/>
                    </a:cubicBezTo>
                    <a:cubicBezTo>
                      <a:pt x="25458" y="15076"/>
                      <a:pt x="25491" y="14980"/>
                      <a:pt x="25491" y="14916"/>
                    </a:cubicBezTo>
                    <a:cubicBezTo>
                      <a:pt x="25491" y="14691"/>
                      <a:pt x="25426" y="14433"/>
                      <a:pt x="25394" y="14208"/>
                    </a:cubicBezTo>
                    <a:cubicBezTo>
                      <a:pt x="25330" y="13951"/>
                      <a:pt x="25233" y="13598"/>
                      <a:pt x="25137" y="13276"/>
                    </a:cubicBezTo>
                    <a:cubicBezTo>
                      <a:pt x="25008" y="12955"/>
                      <a:pt x="24912" y="12698"/>
                      <a:pt x="24912" y="12698"/>
                    </a:cubicBezTo>
                    <a:lnTo>
                      <a:pt x="24912" y="12633"/>
                    </a:lnTo>
                    <a:lnTo>
                      <a:pt x="24848" y="12601"/>
                    </a:lnTo>
                    <a:cubicBezTo>
                      <a:pt x="24848" y="12601"/>
                      <a:pt x="24365" y="12312"/>
                      <a:pt x="23755" y="11990"/>
                    </a:cubicBezTo>
                    <a:cubicBezTo>
                      <a:pt x="23144" y="11669"/>
                      <a:pt x="22437" y="11347"/>
                      <a:pt x="21923" y="11219"/>
                    </a:cubicBezTo>
                    <a:cubicBezTo>
                      <a:pt x="21183" y="11090"/>
                      <a:pt x="20412" y="10833"/>
                      <a:pt x="19769" y="10833"/>
                    </a:cubicBezTo>
                    <a:cubicBezTo>
                      <a:pt x="19640" y="10833"/>
                      <a:pt x="19512" y="10833"/>
                      <a:pt x="19383" y="10865"/>
                    </a:cubicBezTo>
                    <a:cubicBezTo>
                      <a:pt x="19319" y="10865"/>
                      <a:pt x="19094" y="10930"/>
                      <a:pt x="18740" y="10994"/>
                    </a:cubicBezTo>
                    <a:cubicBezTo>
                      <a:pt x="17487" y="11219"/>
                      <a:pt x="14722" y="11669"/>
                      <a:pt x="12279" y="12055"/>
                    </a:cubicBezTo>
                    <a:cubicBezTo>
                      <a:pt x="11026" y="12248"/>
                      <a:pt x="9901" y="12440"/>
                      <a:pt x="9065" y="12569"/>
                    </a:cubicBezTo>
                    <a:cubicBezTo>
                      <a:pt x="8565" y="12662"/>
                      <a:pt x="8182" y="12722"/>
                      <a:pt x="7948" y="12757"/>
                    </a:cubicBezTo>
                    <a:lnTo>
                      <a:pt x="7948" y="12757"/>
                    </a:lnTo>
                    <a:cubicBezTo>
                      <a:pt x="7976" y="11808"/>
                      <a:pt x="8068" y="8483"/>
                      <a:pt x="8068" y="6108"/>
                    </a:cubicBezTo>
                    <a:cubicBezTo>
                      <a:pt x="8068" y="5111"/>
                      <a:pt x="8036" y="4308"/>
                      <a:pt x="8004" y="3890"/>
                    </a:cubicBezTo>
                    <a:cubicBezTo>
                      <a:pt x="7908" y="3054"/>
                      <a:pt x="7683" y="2218"/>
                      <a:pt x="7329" y="1543"/>
                    </a:cubicBezTo>
                    <a:cubicBezTo>
                      <a:pt x="6975" y="868"/>
                      <a:pt x="6429" y="322"/>
                      <a:pt x="5722" y="161"/>
                    </a:cubicBezTo>
                    <a:lnTo>
                      <a:pt x="5625" y="579"/>
                    </a:lnTo>
                    <a:cubicBezTo>
                      <a:pt x="6172" y="708"/>
                      <a:pt x="6622" y="1126"/>
                      <a:pt x="6943" y="1736"/>
                    </a:cubicBezTo>
                    <a:cubicBezTo>
                      <a:pt x="7297" y="2347"/>
                      <a:pt x="7490" y="3151"/>
                      <a:pt x="7586" y="3922"/>
                    </a:cubicBezTo>
                    <a:cubicBezTo>
                      <a:pt x="7618" y="4308"/>
                      <a:pt x="7650" y="5144"/>
                      <a:pt x="7650" y="6108"/>
                    </a:cubicBezTo>
                    <a:cubicBezTo>
                      <a:pt x="7650" y="7490"/>
                      <a:pt x="7618" y="9226"/>
                      <a:pt x="7554" y="10608"/>
                    </a:cubicBezTo>
                    <a:cubicBezTo>
                      <a:pt x="7522" y="11958"/>
                      <a:pt x="7490" y="12987"/>
                      <a:pt x="7490" y="13019"/>
                    </a:cubicBezTo>
                    <a:lnTo>
                      <a:pt x="7490" y="13276"/>
                    </a:lnTo>
                    <a:lnTo>
                      <a:pt x="7747" y="13212"/>
                    </a:lnTo>
                    <a:cubicBezTo>
                      <a:pt x="7747" y="13212"/>
                      <a:pt x="10543" y="12762"/>
                      <a:pt x="13404" y="12312"/>
                    </a:cubicBezTo>
                    <a:cubicBezTo>
                      <a:pt x="14819" y="12087"/>
                      <a:pt x="16265" y="11830"/>
                      <a:pt x="17390" y="11637"/>
                    </a:cubicBezTo>
                    <a:cubicBezTo>
                      <a:pt x="17969" y="11540"/>
                      <a:pt x="18451" y="11476"/>
                      <a:pt x="18805" y="11412"/>
                    </a:cubicBezTo>
                    <a:cubicBezTo>
                      <a:pt x="19158" y="11347"/>
                      <a:pt x="19383" y="11315"/>
                      <a:pt x="19480" y="11283"/>
                    </a:cubicBezTo>
                    <a:cubicBezTo>
                      <a:pt x="19576" y="11251"/>
                      <a:pt x="19672" y="11251"/>
                      <a:pt x="19769" y="11251"/>
                    </a:cubicBezTo>
                    <a:cubicBezTo>
                      <a:pt x="20283" y="11251"/>
                      <a:pt x="21087" y="11476"/>
                      <a:pt x="21858" y="11637"/>
                    </a:cubicBezTo>
                    <a:cubicBezTo>
                      <a:pt x="22276" y="11733"/>
                      <a:pt x="22983" y="12055"/>
                      <a:pt x="23562" y="12376"/>
                    </a:cubicBezTo>
                    <a:cubicBezTo>
                      <a:pt x="23851" y="12505"/>
                      <a:pt x="24108" y="12665"/>
                      <a:pt x="24301" y="12762"/>
                    </a:cubicBezTo>
                    <a:cubicBezTo>
                      <a:pt x="24405" y="12831"/>
                      <a:pt x="24490" y="12882"/>
                      <a:pt x="24547" y="12914"/>
                    </a:cubicBezTo>
                    <a:lnTo>
                      <a:pt x="24547" y="12914"/>
                    </a:lnTo>
                    <a:cubicBezTo>
                      <a:pt x="24580" y="13004"/>
                      <a:pt x="24650" y="13196"/>
                      <a:pt x="24719" y="13405"/>
                    </a:cubicBezTo>
                    <a:cubicBezTo>
                      <a:pt x="24816" y="13726"/>
                      <a:pt x="24944" y="14080"/>
                      <a:pt x="24976" y="14273"/>
                    </a:cubicBezTo>
                    <a:cubicBezTo>
                      <a:pt x="25006" y="14479"/>
                      <a:pt x="25035" y="14712"/>
                      <a:pt x="25040" y="14873"/>
                    </a:cubicBezTo>
                    <a:lnTo>
                      <a:pt x="25040" y="14873"/>
                    </a:lnTo>
                    <a:cubicBezTo>
                      <a:pt x="25010" y="14838"/>
                      <a:pt x="24977" y="14799"/>
                      <a:pt x="24944" y="14755"/>
                    </a:cubicBezTo>
                    <a:cubicBezTo>
                      <a:pt x="24816" y="14594"/>
                      <a:pt x="24687" y="14401"/>
                      <a:pt x="24558" y="14241"/>
                    </a:cubicBezTo>
                    <a:cubicBezTo>
                      <a:pt x="24462" y="14048"/>
                      <a:pt x="24365" y="13919"/>
                      <a:pt x="24365" y="13919"/>
                    </a:cubicBezTo>
                    <a:lnTo>
                      <a:pt x="24301" y="13823"/>
                    </a:lnTo>
                    <a:lnTo>
                      <a:pt x="24205" y="13823"/>
                    </a:lnTo>
                    <a:cubicBezTo>
                      <a:pt x="24205" y="13823"/>
                      <a:pt x="22485" y="13885"/>
                      <a:pt x="21821" y="13887"/>
                    </a:cubicBezTo>
                    <a:lnTo>
                      <a:pt x="21821" y="13887"/>
                    </a:lnTo>
                    <a:cubicBezTo>
                      <a:pt x="21692" y="13885"/>
                      <a:pt x="21502" y="13821"/>
                      <a:pt x="21280" y="13726"/>
                    </a:cubicBezTo>
                    <a:cubicBezTo>
                      <a:pt x="20926" y="13565"/>
                      <a:pt x="20508" y="13340"/>
                      <a:pt x="20219" y="13148"/>
                    </a:cubicBezTo>
                    <a:cubicBezTo>
                      <a:pt x="20058" y="13051"/>
                      <a:pt x="19930" y="12955"/>
                      <a:pt x="19833" y="12890"/>
                    </a:cubicBezTo>
                    <a:cubicBezTo>
                      <a:pt x="19737" y="12826"/>
                      <a:pt x="19672" y="12794"/>
                      <a:pt x="19672" y="12794"/>
                    </a:cubicBezTo>
                    <a:lnTo>
                      <a:pt x="19576" y="12730"/>
                    </a:lnTo>
                    <a:lnTo>
                      <a:pt x="19480" y="12762"/>
                    </a:lnTo>
                    <a:cubicBezTo>
                      <a:pt x="19480" y="12762"/>
                      <a:pt x="18644" y="13083"/>
                      <a:pt x="17358" y="13565"/>
                    </a:cubicBezTo>
                    <a:cubicBezTo>
                      <a:pt x="15429" y="14305"/>
                      <a:pt x="12568" y="15398"/>
                      <a:pt x="10093" y="16330"/>
                    </a:cubicBezTo>
                    <a:cubicBezTo>
                      <a:pt x="8872" y="16780"/>
                      <a:pt x="7715" y="17198"/>
                      <a:pt x="6879" y="17487"/>
                    </a:cubicBezTo>
                    <a:cubicBezTo>
                      <a:pt x="6461" y="17648"/>
                      <a:pt x="6107" y="17776"/>
                      <a:pt x="5850" y="17841"/>
                    </a:cubicBezTo>
                    <a:cubicBezTo>
                      <a:pt x="5690" y="17873"/>
                      <a:pt x="5593" y="17905"/>
                      <a:pt x="5529" y="17937"/>
                    </a:cubicBezTo>
                    <a:lnTo>
                      <a:pt x="5446" y="17965"/>
                    </a:lnTo>
                    <a:lnTo>
                      <a:pt x="5446" y="17965"/>
                    </a:lnTo>
                    <a:cubicBezTo>
                      <a:pt x="5321" y="17934"/>
                      <a:pt x="5165" y="17903"/>
                      <a:pt x="4950" y="17873"/>
                    </a:cubicBezTo>
                    <a:cubicBezTo>
                      <a:pt x="4661" y="17809"/>
                      <a:pt x="4275" y="17712"/>
                      <a:pt x="3954" y="17551"/>
                    </a:cubicBezTo>
                    <a:cubicBezTo>
                      <a:pt x="3600" y="17359"/>
                      <a:pt x="3343" y="17134"/>
                      <a:pt x="3247" y="16812"/>
                    </a:cubicBezTo>
                    <a:cubicBezTo>
                      <a:pt x="3150" y="16587"/>
                      <a:pt x="2925" y="15751"/>
                      <a:pt x="2636" y="14594"/>
                    </a:cubicBezTo>
                    <a:cubicBezTo>
                      <a:pt x="2218" y="12890"/>
                      <a:pt x="1672" y="10480"/>
                      <a:pt x="1254" y="8326"/>
                    </a:cubicBezTo>
                    <a:cubicBezTo>
                      <a:pt x="804" y="6172"/>
                      <a:pt x="450" y="4244"/>
                      <a:pt x="418" y="3504"/>
                    </a:cubicBezTo>
                    <a:lnTo>
                      <a:pt x="418" y="3440"/>
                    </a:lnTo>
                    <a:cubicBezTo>
                      <a:pt x="418" y="2508"/>
                      <a:pt x="836" y="1736"/>
                      <a:pt x="1222" y="1190"/>
                    </a:cubicBezTo>
                    <a:cubicBezTo>
                      <a:pt x="1414" y="933"/>
                      <a:pt x="1639" y="708"/>
                      <a:pt x="1768" y="579"/>
                    </a:cubicBezTo>
                    <a:cubicBezTo>
                      <a:pt x="1864" y="483"/>
                      <a:pt x="1929" y="451"/>
                      <a:pt x="1961" y="418"/>
                    </a:cubicBezTo>
                    <a:lnTo>
                      <a:pt x="1993" y="354"/>
                    </a:lnTo>
                    <a:lnTo>
                      <a:pt x="2025" y="354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889;p64"/>
              <p:cNvSpPr/>
              <p:nvPr/>
            </p:nvSpPr>
            <p:spPr>
              <a:xfrm>
                <a:off x="4853050" y="3111825"/>
                <a:ext cx="245950" cy="48060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9224" extrusionOk="0">
                    <a:moveTo>
                      <a:pt x="1962" y="1"/>
                    </a:moveTo>
                    <a:cubicBezTo>
                      <a:pt x="1962" y="1"/>
                      <a:pt x="1480" y="354"/>
                      <a:pt x="965" y="965"/>
                    </a:cubicBezTo>
                    <a:cubicBezTo>
                      <a:pt x="483" y="1576"/>
                      <a:pt x="1" y="2508"/>
                      <a:pt x="1" y="3633"/>
                    </a:cubicBezTo>
                    <a:cubicBezTo>
                      <a:pt x="1" y="4758"/>
                      <a:pt x="322" y="6944"/>
                      <a:pt x="644" y="9098"/>
                    </a:cubicBezTo>
                    <a:cubicBezTo>
                      <a:pt x="965" y="11251"/>
                      <a:pt x="1287" y="13405"/>
                      <a:pt x="1287" y="14369"/>
                    </a:cubicBezTo>
                    <a:cubicBezTo>
                      <a:pt x="1287" y="15430"/>
                      <a:pt x="1544" y="16587"/>
                      <a:pt x="1994" y="17552"/>
                    </a:cubicBezTo>
                    <a:cubicBezTo>
                      <a:pt x="2187" y="18002"/>
                      <a:pt x="2444" y="18420"/>
                      <a:pt x="2765" y="18709"/>
                    </a:cubicBezTo>
                    <a:cubicBezTo>
                      <a:pt x="3055" y="19030"/>
                      <a:pt x="3440" y="19223"/>
                      <a:pt x="3826" y="19223"/>
                    </a:cubicBezTo>
                    <a:cubicBezTo>
                      <a:pt x="4180" y="19223"/>
                      <a:pt x="4726" y="19127"/>
                      <a:pt x="5337" y="18966"/>
                    </a:cubicBezTo>
                    <a:cubicBezTo>
                      <a:pt x="7233" y="18516"/>
                      <a:pt x="9837" y="17616"/>
                      <a:pt x="9837" y="17616"/>
                    </a:cubicBezTo>
                    <a:lnTo>
                      <a:pt x="9709" y="17198"/>
                    </a:lnTo>
                    <a:cubicBezTo>
                      <a:pt x="9709" y="17198"/>
                      <a:pt x="9419" y="17294"/>
                      <a:pt x="8969" y="17455"/>
                    </a:cubicBezTo>
                    <a:cubicBezTo>
                      <a:pt x="8262" y="17680"/>
                      <a:pt x="7233" y="18002"/>
                      <a:pt x="6205" y="18291"/>
                    </a:cubicBezTo>
                    <a:cubicBezTo>
                      <a:pt x="5208" y="18580"/>
                      <a:pt x="4244" y="18805"/>
                      <a:pt x="3826" y="18805"/>
                    </a:cubicBezTo>
                    <a:cubicBezTo>
                      <a:pt x="3569" y="18805"/>
                      <a:pt x="3312" y="18677"/>
                      <a:pt x="3055" y="18420"/>
                    </a:cubicBezTo>
                    <a:cubicBezTo>
                      <a:pt x="2669" y="18034"/>
                      <a:pt x="2347" y="17391"/>
                      <a:pt x="2090" y="16652"/>
                    </a:cubicBezTo>
                    <a:cubicBezTo>
                      <a:pt x="1865" y="15912"/>
                      <a:pt x="1705" y="15109"/>
                      <a:pt x="1705" y="14369"/>
                    </a:cubicBezTo>
                    <a:cubicBezTo>
                      <a:pt x="1705" y="13309"/>
                      <a:pt x="1383" y="11187"/>
                      <a:pt x="1062" y="9033"/>
                    </a:cubicBezTo>
                    <a:cubicBezTo>
                      <a:pt x="740" y="6880"/>
                      <a:pt x="419" y="4694"/>
                      <a:pt x="419" y="3633"/>
                    </a:cubicBezTo>
                    <a:cubicBezTo>
                      <a:pt x="419" y="2637"/>
                      <a:pt x="869" y="1801"/>
                      <a:pt x="1319" y="1222"/>
                    </a:cubicBezTo>
                    <a:cubicBezTo>
                      <a:pt x="1544" y="933"/>
                      <a:pt x="1769" y="708"/>
                      <a:pt x="1930" y="579"/>
                    </a:cubicBezTo>
                    <a:cubicBezTo>
                      <a:pt x="2026" y="483"/>
                      <a:pt x="2090" y="419"/>
                      <a:pt x="2122" y="386"/>
                    </a:cubicBezTo>
                    <a:lnTo>
                      <a:pt x="2187" y="354"/>
                    </a:lnTo>
                    <a:lnTo>
                      <a:pt x="2219" y="354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890;p64"/>
              <p:cNvSpPr/>
              <p:nvPr/>
            </p:nvSpPr>
            <p:spPr>
              <a:xfrm>
                <a:off x="5006550" y="3155225"/>
                <a:ext cx="124575" cy="3038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2152" extrusionOk="0">
                    <a:moveTo>
                      <a:pt x="290" y="1"/>
                    </a:moveTo>
                    <a:lnTo>
                      <a:pt x="0" y="322"/>
                    </a:lnTo>
                    <a:cubicBezTo>
                      <a:pt x="33" y="354"/>
                      <a:pt x="1126" y="1383"/>
                      <a:pt x="1126" y="3954"/>
                    </a:cubicBezTo>
                    <a:cubicBezTo>
                      <a:pt x="1126" y="4211"/>
                      <a:pt x="1126" y="4501"/>
                      <a:pt x="1093" y="4790"/>
                    </a:cubicBezTo>
                    <a:cubicBezTo>
                      <a:pt x="1061" y="5208"/>
                      <a:pt x="1061" y="5851"/>
                      <a:pt x="1061" y="6590"/>
                    </a:cubicBezTo>
                    <a:cubicBezTo>
                      <a:pt x="1061" y="8840"/>
                      <a:pt x="1158" y="11894"/>
                      <a:pt x="1158" y="11894"/>
                    </a:cubicBezTo>
                    <a:lnTo>
                      <a:pt x="1190" y="12151"/>
                    </a:lnTo>
                    <a:lnTo>
                      <a:pt x="4983" y="11251"/>
                    </a:lnTo>
                    <a:lnTo>
                      <a:pt x="4886" y="10833"/>
                    </a:lnTo>
                    <a:lnTo>
                      <a:pt x="1597" y="11604"/>
                    </a:lnTo>
                    <a:lnTo>
                      <a:pt x="1597" y="11604"/>
                    </a:lnTo>
                    <a:cubicBezTo>
                      <a:pt x="1585" y="11290"/>
                      <a:pt x="1564" y="10742"/>
                      <a:pt x="1543" y="10062"/>
                    </a:cubicBezTo>
                    <a:cubicBezTo>
                      <a:pt x="1511" y="9033"/>
                      <a:pt x="1479" y="7715"/>
                      <a:pt x="1479" y="6590"/>
                    </a:cubicBezTo>
                    <a:cubicBezTo>
                      <a:pt x="1479" y="5851"/>
                      <a:pt x="1479" y="5208"/>
                      <a:pt x="1511" y="4822"/>
                    </a:cubicBezTo>
                    <a:cubicBezTo>
                      <a:pt x="1543" y="4533"/>
                      <a:pt x="1543" y="4211"/>
                      <a:pt x="1543" y="3954"/>
                    </a:cubicBezTo>
                    <a:cubicBezTo>
                      <a:pt x="1543" y="1190"/>
                      <a:pt x="322" y="33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891;p64"/>
              <p:cNvSpPr/>
              <p:nvPr/>
            </p:nvSpPr>
            <p:spPr>
              <a:xfrm>
                <a:off x="5276575" y="3402800"/>
                <a:ext cx="204925" cy="104425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177" extrusionOk="0">
                    <a:moveTo>
                      <a:pt x="2607" y="1"/>
                    </a:moveTo>
                    <a:cubicBezTo>
                      <a:pt x="2500" y="1"/>
                      <a:pt x="2401" y="10"/>
                      <a:pt x="2314" y="30"/>
                    </a:cubicBezTo>
                    <a:cubicBezTo>
                      <a:pt x="2154" y="94"/>
                      <a:pt x="1254" y="255"/>
                      <a:pt x="0" y="448"/>
                    </a:cubicBezTo>
                    <a:lnTo>
                      <a:pt x="482" y="2666"/>
                    </a:lnTo>
                    <a:cubicBezTo>
                      <a:pt x="1672" y="2216"/>
                      <a:pt x="2411" y="1927"/>
                      <a:pt x="2411" y="1927"/>
                    </a:cubicBezTo>
                    <a:cubicBezTo>
                      <a:pt x="2411" y="1927"/>
                      <a:pt x="4050" y="3084"/>
                      <a:pt x="4693" y="3084"/>
                    </a:cubicBezTo>
                    <a:cubicBezTo>
                      <a:pt x="5304" y="3052"/>
                      <a:pt x="7072" y="3020"/>
                      <a:pt x="7072" y="3020"/>
                    </a:cubicBezTo>
                    <a:cubicBezTo>
                      <a:pt x="7072" y="3020"/>
                      <a:pt x="7779" y="4177"/>
                      <a:pt x="8004" y="4177"/>
                    </a:cubicBezTo>
                    <a:cubicBezTo>
                      <a:pt x="8197" y="4177"/>
                      <a:pt x="8133" y="3630"/>
                      <a:pt x="8036" y="3213"/>
                    </a:cubicBezTo>
                    <a:cubicBezTo>
                      <a:pt x="7972" y="2795"/>
                      <a:pt x="7586" y="1734"/>
                      <a:pt x="7586" y="1734"/>
                    </a:cubicBezTo>
                    <a:cubicBezTo>
                      <a:pt x="7586" y="1734"/>
                      <a:pt x="5690" y="609"/>
                      <a:pt x="4757" y="416"/>
                    </a:cubicBezTo>
                    <a:cubicBezTo>
                      <a:pt x="4001" y="254"/>
                      <a:pt x="3176" y="1"/>
                      <a:pt x="26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892;p64"/>
              <p:cNvSpPr/>
              <p:nvPr/>
            </p:nvSpPr>
            <p:spPr>
              <a:xfrm>
                <a:off x="5270125" y="3397925"/>
                <a:ext cx="2154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4597" extrusionOk="0">
                    <a:moveTo>
                      <a:pt x="2894" y="418"/>
                    </a:moveTo>
                    <a:cubicBezTo>
                      <a:pt x="3408" y="418"/>
                      <a:pt x="4212" y="643"/>
                      <a:pt x="4983" y="804"/>
                    </a:cubicBezTo>
                    <a:cubicBezTo>
                      <a:pt x="5401" y="900"/>
                      <a:pt x="6108" y="1222"/>
                      <a:pt x="6687" y="1543"/>
                    </a:cubicBezTo>
                    <a:cubicBezTo>
                      <a:pt x="6976" y="1672"/>
                      <a:pt x="7233" y="1832"/>
                      <a:pt x="7426" y="1929"/>
                    </a:cubicBezTo>
                    <a:cubicBezTo>
                      <a:pt x="7530" y="1998"/>
                      <a:pt x="7615" y="2049"/>
                      <a:pt x="7672" y="2081"/>
                    </a:cubicBezTo>
                    <a:lnTo>
                      <a:pt x="7672" y="2081"/>
                    </a:lnTo>
                    <a:cubicBezTo>
                      <a:pt x="7705" y="2171"/>
                      <a:pt x="7775" y="2363"/>
                      <a:pt x="7844" y="2572"/>
                    </a:cubicBezTo>
                    <a:cubicBezTo>
                      <a:pt x="7941" y="2893"/>
                      <a:pt x="8069" y="3247"/>
                      <a:pt x="8101" y="3440"/>
                    </a:cubicBezTo>
                    <a:cubicBezTo>
                      <a:pt x="8131" y="3646"/>
                      <a:pt x="8160" y="3879"/>
                      <a:pt x="8165" y="4040"/>
                    </a:cubicBezTo>
                    <a:lnTo>
                      <a:pt x="8165" y="4040"/>
                    </a:lnTo>
                    <a:cubicBezTo>
                      <a:pt x="8135" y="4005"/>
                      <a:pt x="8102" y="3966"/>
                      <a:pt x="8069" y="3922"/>
                    </a:cubicBezTo>
                    <a:cubicBezTo>
                      <a:pt x="7941" y="3761"/>
                      <a:pt x="7812" y="3568"/>
                      <a:pt x="7683" y="3408"/>
                    </a:cubicBezTo>
                    <a:cubicBezTo>
                      <a:pt x="7587" y="3215"/>
                      <a:pt x="7490" y="3086"/>
                      <a:pt x="7490" y="3086"/>
                    </a:cubicBezTo>
                    <a:lnTo>
                      <a:pt x="7426" y="2990"/>
                    </a:lnTo>
                    <a:lnTo>
                      <a:pt x="7330" y="2990"/>
                    </a:lnTo>
                    <a:cubicBezTo>
                      <a:pt x="7330" y="2990"/>
                      <a:pt x="5610" y="3052"/>
                      <a:pt x="4946" y="3054"/>
                    </a:cubicBezTo>
                    <a:lnTo>
                      <a:pt x="4946" y="3054"/>
                    </a:lnTo>
                    <a:cubicBezTo>
                      <a:pt x="4817" y="3052"/>
                      <a:pt x="4627" y="2988"/>
                      <a:pt x="4405" y="2893"/>
                    </a:cubicBezTo>
                    <a:cubicBezTo>
                      <a:pt x="4051" y="2732"/>
                      <a:pt x="3633" y="2507"/>
                      <a:pt x="3344" y="2315"/>
                    </a:cubicBezTo>
                    <a:cubicBezTo>
                      <a:pt x="3183" y="2218"/>
                      <a:pt x="3055" y="2122"/>
                      <a:pt x="2958" y="2057"/>
                    </a:cubicBezTo>
                    <a:cubicBezTo>
                      <a:pt x="2862" y="1993"/>
                      <a:pt x="2797" y="1961"/>
                      <a:pt x="2797" y="1961"/>
                    </a:cubicBezTo>
                    <a:lnTo>
                      <a:pt x="2701" y="1897"/>
                    </a:lnTo>
                    <a:lnTo>
                      <a:pt x="2605" y="1929"/>
                    </a:lnTo>
                    <a:cubicBezTo>
                      <a:pt x="2605" y="1929"/>
                      <a:pt x="1936" y="2180"/>
                      <a:pt x="910" y="2577"/>
                    </a:cubicBezTo>
                    <a:lnTo>
                      <a:pt x="910" y="2577"/>
                    </a:lnTo>
                    <a:lnTo>
                      <a:pt x="529" y="821"/>
                    </a:lnTo>
                    <a:lnTo>
                      <a:pt x="529" y="821"/>
                    </a:lnTo>
                    <a:cubicBezTo>
                      <a:pt x="1062" y="716"/>
                      <a:pt x="1500" y="635"/>
                      <a:pt x="1865" y="579"/>
                    </a:cubicBezTo>
                    <a:cubicBezTo>
                      <a:pt x="2251" y="514"/>
                      <a:pt x="2508" y="482"/>
                      <a:pt x="2605" y="450"/>
                    </a:cubicBezTo>
                    <a:cubicBezTo>
                      <a:pt x="2701" y="418"/>
                      <a:pt x="2797" y="418"/>
                      <a:pt x="2894" y="418"/>
                    </a:cubicBezTo>
                    <a:close/>
                    <a:moveTo>
                      <a:pt x="2894" y="0"/>
                    </a:moveTo>
                    <a:cubicBezTo>
                      <a:pt x="2765" y="0"/>
                      <a:pt x="2637" y="0"/>
                      <a:pt x="2508" y="32"/>
                    </a:cubicBezTo>
                    <a:cubicBezTo>
                      <a:pt x="2444" y="32"/>
                      <a:pt x="2187" y="97"/>
                      <a:pt x="1801" y="161"/>
                    </a:cubicBezTo>
                    <a:cubicBezTo>
                      <a:pt x="1383" y="225"/>
                      <a:pt x="837" y="322"/>
                      <a:pt x="226" y="418"/>
                    </a:cubicBezTo>
                    <a:lnTo>
                      <a:pt x="1" y="482"/>
                    </a:lnTo>
                    <a:lnTo>
                      <a:pt x="612" y="3150"/>
                    </a:lnTo>
                    <a:lnTo>
                      <a:pt x="837" y="3054"/>
                    </a:lnTo>
                    <a:cubicBezTo>
                      <a:pt x="1707" y="2715"/>
                      <a:pt x="2341" y="2468"/>
                      <a:pt x="2615" y="2366"/>
                    </a:cubicBezTo>
                    <a:lnTo>
                      <a:pt x="2615" y="2366"/>
                    </a:lnTo>
                    <a:cubicBezTo>
                      <a:pt x="2757" y="2462"/>
                      <a:pt x="3081" y="2677"/>
                      <a:pt x="3440" y="2893"/>
                    </a:cubicBezTo>
                    <a:cubicBezTo>
                      <a:pt x="3697" y="3022"/>
                      <a:pt x="3955" y="3182"/>
                      <a:pt x="4212" y="3279"/>
                    </a:cubicBezTo>
                    <a:cubicBezTo>
                      <a:pt x="4469" y="3408"/>
                      <a:pt x="4726" y="3472"/>
                      <a:pt x="4951" y="3472"/>
                    </a:cubicBezTo>
                    <a:cubicBezTo>
                      <a:pt x="5469" y="3472"/>
                      <a:pt x="6817" y="3449"/>
                      <a:pt x="7216" y="3442"/>
                    </a:cubicBezTo>
                    <a:lnTo>
                      <a:pt x="7216" y="3442"/>
                    </a:lnTo>
                    <a:cubicBezTo>
                      <a:pt x="7291" y="3562"/>
                      <a:pt x="7407" y="3748"/>
                      <a:pt x="7523" y="3922"/>
                    </a:cubicBezTo>
                    <a:cubicBezTo>
                      <a:pt x="7651" y="4083"/>
                      <a:pt x="7748" y="4211"/>
                      <a:pt x="7876" y="4340"/>
                    </a:cubicBezTo>
                    <a:cubicBezTo>
                      <a:pt x="7908" y="4404"/>
                      <a:pt x="7973" y="4468"/>
                      <a:pt x="8037" y="4500"/>
                    </a:cubicBezTo>
                    <a:cubicBezTo>
                      <a:pt x="8069" y="4533"/>
                      <a:pt x="8133" y="4597"/>
                      <a:pt x="8262" y="4597"/>
                    </a:cubicBezTo>
                    <a:cubicBezTo>
                      <a:pt x="8326" y="4597"/>
                      <a:pt x="8391" y="4565"/>
                      <a:pt x="8455" y="4533"/>
                    </a:cubicBezTo>
                    <a:cubicBezTo>
                      <a:pt x="8551" y="4436"/>
                      <a:pt x="8551" y="4372"/>
                      <a:pt x="8583" y="4308"/>
                    </a:cubicBezTo>
                    <a:cubicBezTo>
                      <a:pt x="8583" y="4243"/>
                      <a:pt x="8616" y="4147"/>
                      <a:pt x="8616" y="4083"/>
                    </a:cubicBezTo>
                    <a:cubicBezTo>
                      <a:pt x="8616" y="3858"/>
                      <a:pt x="8551" y="3600"/>
                      <a:pt x="8519" y="3375"/>
                    </a:cubicBezTo>
                    <a:cubicBezTo>
                      <a:pt x="8455" y="3118"/>
                      <a:pt x="8358" y="2765"/>
                      <a:pt x="8262" y="2443"/>
                    </a:cubicBezTo>
                    <a:cubicBezTo>
                      <a:pt x="8133" y="2122"/>
                      <a:pt x="8037" y="1865"/>
                      <a:pt x="8037" y="1865"/>
                    </a:cubicBezTo>
                    <a:lnTo>
                      <a:pt x="8037" y="1800"/>
                    </a:lnTo>
                    <a:lnTo>
                      <a:pt x="7973" y="1768"/>
                    </a:lnTo>
                    <a:cubicBezTo>
                      <a:pt x="7973" y="1768"/>
                      <a:pt x="7490" y="1479"/>
                      <a:pt x="6880" y="1157"/>
                    </a:cubicBezTo>
                    <a:cubicBezTo>
                      <a:pt x="6269" y="836"/>
                      <a:pt x="5562" y="514"/>
                      <a:pt x="5048" y="386"/>
                    </a:cubicBezTo>
                    <a:cubicBezTo>
                      <a:pt x="4308" y="257"/>
                      <a:pt x="3537" y="0"/>
                      <a:pt x="2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893;p64"/>
              <p:cNvSpPr/>
              <p:nvPr/>
            </p:nvSpPr>
            <p:spPr>
              <a:xfrm>
                <a:off x="5526475" y="3239600"/>
                <a:ext cx="90850" cy="3222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12891" extrusionOk="0">
                    <a:moveTo>
                      <a:pt x="2894" y="1"/>
                    </a:moveTo>
                    <a:lnTo>
                      <a:pt x="1" y="12698"/>
                    </a:lnTo>
                    <a:lnTo>
                      <a:pt x="740" y="12891"/>
                    </a:lnTo>
                    <a:lnTo>
                      <a:pt x="3633" y="194"/>
                    </a:ln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894;p64"/>
              <p:cNvSpPr/>
              <p:nvPr/>
            </p:nvSpPr>
            <p:spPr>
              <a:xfrm>
                <a:off x="5520050" y="3233175"/>
                <a:ext cx="103700" cy="33512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3405" extrusionOk="0">
                    <a:moveTo>
                      <a:pt x="3312" y="515"/>
                    </a:moveTo>
                    <a:lnTo>
                      <a:pt x="3633" y="611"/>
                    </a:lnTo>
                    <a:lnTo>
                      <a:pt x="852" y="12873"/>
                    </a:lnTo>
                    <a:lnTo>
                      <a:pt x="852" y="12873"/>
                    </a:lnTo>
                    <a:lnTo>
                      <a:pt x="515" y="12794"/>
                    </a:lnTo>
                    <a:lnTo>
                      <a:pt x="3312" y="515"/>
                    </a:lnTo>
                    <a:close/>
                    <a:moveTo>
                      <a:pt x="2990" y="1"/>
                    </a:moveTo>
                    <a:lnTo>
                      <a:pt x="1" y="13116"/>
                    </a:lnTo>
                    <a:lnTo>
                      <a:pt x="1158" y="13405"/>
                    </a:lnTo>
                    <a:lnTo>
                      <a:pt x="1222" y="13180"/>
                    </a:lnTo>
                    <a:lnTo>
                      <a:pt x="4147" y="290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895;p64"/>
              <p:cNvSpPr/>
              <p:nvPr/>
            </p:nvSpPr>
            <p:spPr>
              <a:xfrm>
                <a:off x="5156825" y="3548200"/>
                <a:ext cx="3913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094" extrusionOk="0">
                    <a:moveTo>
                      <a:pt x="15623" y="0"/>
                    </a:moveTo>
                    <a:lnTo>
                      <a:pt x="0" y="322"/>
                    </a:lnTo>
                    <a:lnTo>
                      <a:pt x="33" y="1093"/>
                    </a:lnTo>
                    <a:lnTo>
                      <a:pt x="15655" y="772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896;p64"/>
              <p:cNvSpPr/>
              <p:nvPr/>
            </p:nvSpPr>
            <p:spPr>
              <a:xfrm>
                <a:off x="5152000" y="3542575"/>
                <a:ext cx="401025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1544" extrusionOk="0">
                    <a:moveTo>
                      <a:pt x="15623" y="418"/>
                    </a:moveTo>
                    <a:lnTo>
                      <a:pt x="15623" y="776"/>
                    </a:lnTo>
                    <a:lnTo>
                      <a:pt x="15623" y="776"/>
                    </a:lnTo>
                    <a:lnTo>
                      <a:pt x="418" y="1125"/>
                    </a:lnTo>
                    <a:lnTo>
                      <a:pt x="418" y="772"/>
                    </a:lnTo>
                    <a:lnTo>
                      <a:pt x="15623" y="418"/>
                    </a:lnTo>
                    <a:close/>
                    <a:moveTo>
                      <a:pt x="16041" y="0"/>
                    </a:moveTo>
                    <a:lnTo>
                      <a:pt x="1" y="354"/>
                    </a:lnTo>
                    <a:lnTo>
                      <a:pt x="1" y="1543"/>
                    </a:lnTo>
                    <a:lnTo>
                      <a:pt x="16041" y="1190"/>
                    </a:lnTo>
                    <a:lnTo>
                      <a:pt x="16041" y="965"/>
                    </a:lnTo>
                    <a:lnTo>
                      <a:pt x="160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897;p64"/>
              <p:cNvSpPr/>
              <p:nvPr/>
            </p:nvSpPr>
            <p:spPr>
              <a:xfrm>
                <a:off x="5553000" y="2925400"/>
                <a:ext cx="167175" cy="1904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619" extrusionOk="0">
                    <a:moveTo>
                      <a:pt x="1" y="0"/>
                    </a:moveTo>
                    <a:lnTo>
                      <a:pt x="3344" y="7618"/>
                    </a:lnTo>
                    <a:lnTo>
                      <a:pt x="66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898;p64"/>
              <p:cNvSpPr/>
              <p:nvPr/>
            </p:nvSpPr>
            <p:spPr>
              <a:xfrm>
                <a:off x="2940475" y="4391175"/>
                <a:ext cx="989275" cy="52077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20831" extrusionOk="0">
                    <a:moveTo>
                      <a:pt x="4565" y="1"/>
                    </a:moveTo>
                    <a:lnTo>
                      <a:pt x="4565" y="10094"/>
                    </a:lnTo>
                    <a:cubicBezTo>
                      <a:pt x="4565" y="13405"/>
                      <a:pt x="3440" y="16619"/>
                      <a:pt x="1350" y="19191"/>
                    </a:cubicBezTo>
                    <a:lnTo>
                      <a:pt x="0" y="20830"/>
                    </a:lnTo>
                    <a:lnTo>
                      <a:pt x="39570" y="20830"/>
                    </a:lnTo>
                    <a:lnTo>
                      <a:pt x="38220" y="19191"/>
                    </a:lnTo>
                    <a:cubicBezTo>
                      <a:pt x="36131" y="16619"/>
                      <a:pt x="35006" y="13405"/>
                      <a:pt x="35006" y="10094"/>
                    </a:cubicBezTo>
                    <a:lnTo>
                      <a:pt x="35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899;p64"/>
              <p:cNvSpPr/>
              <p:nvPr/>
            </p:nvSpPr>
            <p:spPr>
              <a:xfrm>
                <a:off x="3007975" y="4124375"/>
                <a:ext cx="854250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34170" h="17199" extrusionOk="0">
                    <a:moveTo>
                      <a:pt x="1865" y="1"/>
                    </a:moveTo>
                    <a:lnTo>
                      <a:pt x="1865" y="8294"/>
                    </a:lnTo>
                    <a:lnTo>
                      <a:pt x="1865" y="10126"/>
                    </a:lnTo>
                    <a:cubicBezTo>
                      <a:pt x="1865" y="12601"/>
                      <a:pt x="1222" y="15044"/>
                      <a:pt x="0" y="17198"/>
                    </a:cubicBezTo>
                    <a:lnTo>
                      <a:pt x="34170" y="17198"/>
                    </a:lnTo>
                    <a:cubicBezTo>
                      <a:pt x="32948" y="15044"/>
                      <a:pt x="32306" y="12601"/>
                      <a:pt x="32306" y="10126"/>
                    </a:cubicBezTo>
                    <a:lnTo>
                      <a:pt x="32306" y="8294"/>
                    </a:lnTo>
                    <a:lnTo>
                      <a:pt x="32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900;p64"/>
              <p:cNvSpPr/>
              <p:nvPr/>
            </p:nvSpPr>
            <p:spPr>
              <a:xfrm>
                <a:off x="2934850" y="4385550"/>
                <a:ext cx="1000525" cy="532025"/>
              </a:xfrm>
              <a:custGeom>
                <a:avLst/>
                <a:gdLst/>
                <a:ahLst/>
                <a:cxnLst/>
                <a:rect l="l" t="t" r="r" b="b"/>
                <a:pathLst>
                  <a:path w="40021" h="21281" extrusionOk="0">
                    <a:moveTo>
                      <a:pt x="35006" y="419"/>
                    </a:moveTo>
                    <a:lnTo>
                      <a:pt x="35006" y="10319"/>
                    </a:lnTo>
                    <a:cubicBezTo>
                      <a:pt x="35006" y="13662"/>
                      <a:pt x="36163" y="16941"/>
                      <a:pt x="38284" y="19545"/>
                    </a:cubicBezTo>
                    <a:lnTo>
                      <a:pt x="39345" y="20863"/>
                    </a:lnTo>
                    <a:lnTo>
                      <a:pt x="675" y="20863"/>
                    </a:lnTo>
                    <a:lnTo>
                      <a:pt x="1736" y="19545"/>
                    </a:lnTo>
                    <a:cubicBezTo>
                      <a:pt x="3858" y="16941"/>
                      <a:pt x="5015" y="13662"/>
                      <a:pt x="5015" y="10319"/>
                    </a:cubicBezTo>
                    <a:lnTo>
                      <a:pt x="5015" y="419"/>
                    </a:lnTo>
                    <a:close/>
                    <a:moveTo>
                      <a:pt x="4790" y="1"/>
                    </a:moveTo>
                    <a:cubicBezTo>
                      <a:pt x="4725" y="1"/>
                      <a:pt x="4693" y="33"/>
                      <a:pt x="4661" y="65"/>
                    </a:cubicBezTo>
                    <a:cubicBezTo>
                      <a:pt x="4597" y="97"/>
                      <a:pt x="4597" y="161"/>
                      <a:pt x="4597" y="226"/>
                    </a:cubicBezTo>
                    <a:lnTo>
                      <a:pt x="4597" y="10319"/>
                    </a:lnTo>
                    <a:cubicBezTo>
                      <a:pt x="4597" y="13566"/>
                      <a:pt x="3472" y="16748"/>
                      <a:pt x="1415" y="19287"/>
                    </a:cubicBezTo>
                    <a:lnTo>
                      <a:pt x="65" y="20927"/>
                    </a:lnTo>
                    <a:cubicBezTo>
                      <a:pt x="0" y="20991"/>
                      <a:pt x="0" y="21088"/>
                      <a:pt x="32" y="21152"/>
                    </a:cubicBezTo>
                    <a:cubicBezTo>
                      <a:pt x="65" y="21216"/>
                      <a:pt x="161" y="21280"/>
                      <a:pt x="225" y="21280"/>
                    </a:cubicBezTo>
                    <a:lnTo>
                      <a:pt x="39795" y="21280"/>
                    </a:lnTo>
                    <a:cubicBezTo>
                      <a:pt x="39859" y="21280"/>
                      <a:pt x="39956" y="21216"/>
                      <a:pt x="39988" y="21152"/>
                    </a:cubicBezTo>
                    <a:cubicBezTo>
                      <a:pt x="40020" y="21088"/>
                      <a:pt x="39988" y="20991"/>
                      <a:pt x="39956" y="20927"/>
                    </a:cubicBezTo>
                    <a:lnTo>
                      <a:pt x="38606" y="19287"/>
                    </a:lnTo>
                    <a:cubicBezTo>
                      <a:pt x="36548" y="16748"/>
                      <a:pt x="35423" y="13566"/>
                      <a:pt x="35423" y="10319"/>
                    </a:cubicBezTo>
                    <a:lnTo>
                      <a:pt x="35423" y="226"/>
                    </a:lnTo>
                    <a:cubicBezTo>
                      <a:pt x="35423" y="161"/>
                      <a:pt x="35423" y="97"/>
                      <a:pt x="35359" y="65"/>
                    </a:cubicBezTo>
                    <a:cubicBezTo>
                      <a:pt x="35327" y="33"/>
                      <a:pt x="35263" y="1"/>
                      <a:pt x="35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901;p64"/>
              <p:cNvSpPr/>
              <p:nvPr/>
            </p:nvSpPr>
            <p:spPr>
              <a:xfrm>
                <a:off x="1906225" y="2226250"/>
                <a:ext cx="3057750" cy="2244525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89781" extrusionOk="0">
                    <a:moveTo>
                      <a:pt x="4565" y="0"/>
                    </a:moveTo>
                    <a:cubicBezTo>
                      <a:pt x="2058" y="0"/>
                      <a:pt x="0" y="2026"/>
                      <a:pt x="0" y="4533"/>
                    </a:cubicBezTo>
                    <a:lnTo>
                      <a:pt x="0" y="85216"/>
                    </a:lnTo>
                    <a:cubicBezTo>
                      <a:pt x="0" y="87755"/>
                      <a:pt x="2058" y="89780"/>
                      <a:pt x="4565" y="89780"/>
                    </a:cubicBezTo>
                    <a:lnTo>
                      <a:pt x="117745" y="89780"/>
                    </a:lnTo>
                    <a:cubicBezTo>
                      <a:pt x="120253" y="89780"/>
                      <a:pt x="122310" y="87755"/>
                      <a:pt x="122310" y="85216"/>
                    </a:cubicBezTo>
                    <a:lnTo>
                      <a:pt x="122310" y="4533"/>
                    </a:lnTo>
                    <a:cubicBezTo>
                      <a:pt x="122310" y="2026"/>
                      <a:pt x="120253" y="0"/>
                      <a:pt x="117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902;p64"/>
              <p:cNvSpPr/>
              <p:nvPr/>
            </p:nvSpPr>
            <p:spPr>
              <a:xfrm>
                <a:off x="1901400" y="2220625"/>
                <a:ext cx="3067400" cy="2254950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90198" extrusionOk="0">
                    <a:moveTo>
                      <a:pt x="117938" y="418"/>
                    </a:moveTo>
                    <a:cubicBezTo>
                      <a:pt x="119128" y="418"/>
                      <a:pt x="120221" y="901"/>
                      <a:pt x="120992" y="1704"/>
                    </a:cubicBezTo>
                    <a:cubicBezTo>
                      <a:pt x="121796" y="2476"/>
                      <a:pt x="122278" y="3569"/>
                      <a:pt x="122278" y="4758"/>
                    </a:cubicBezTo>
                    <a:lnTo>
                      <a:pt x="122278" y="85441"/>
                    </a:lnTo>
                    <a:cubicBezTo>
                      <a:pt x="122278" y="86662"/>
                      <a:pt x="121796" y="87723"/>
                      <a:pt x="120992" y="88526"/>
                    </a:cubicBezTo>
                    <a:cubicBezTo>
                      <a:pt x="120221" y="89298"/>
                      <a:pt x="119128" y="89780"/>
                      <a:pt x="117938" y="89780"/>
                    </a:cubicBezTo>
                    <a:lnTo>
                      <a:pt x="4758" y="89780"/>
                    </a:lnTo>
                    <a:cubicBezTo>
                      <a:pt x="3569" y="89780"/>
                      <a:pt x="2476" y="89298"/>
                      <a:pt x="1672" y="88526"/>
                    </a:cubicBezTo>
                    <a:cubicBezTo>
                      <a:pt x="901" y="87723"/>
                      <a:pt x="418" y="86662"/>
                      <a:pt x="418" y="85441"/>
                    </a:cubicBezTo>
                    <a:lnTo>
                      <a:pt x="418" y="4758"/>
                    </a:lnTo>
                    <a:cubicBezTo>
                      <a:pt x="418" y="3569"/>
                      <a:pt x="901" y="2476"/>
                      <a:pt x="1672" y="1704"/>
                    </a:cubicBezTo>
                    <a:cubicBezTo>
                      <a:pt x="2476" y="901"/>
                      <a:pt x="3569" y="418"/>
                      <a:pt x="4758" y="418"/>
                    </a:cubicBezTo>
                    <a:close/>
                    <a:moveTo>
                      <a:pt x="4758" y="0"/>
                    </a:moveTo>
                    <a:cubicBezTo>
                      <a:pt x="2122" y="0"/>
                      <a:pt x="1" y="2122"/>
                      <a:pt x="1" y="4758"/>
                    </a:cubicBezTo>
                    <a:lnTo>
                      <a:pt x="1" y="85441"/>
                    </a:lnTo>
                    <a:cubicBezTo>
                      <a:pt x="1" y="88076"/>
                      <a:pt x="2122" y="90198"/>
                      <a:pt x="4758" y="90198"/>
                    </a:cubicBezTo>
                    <a:lnTo>
                      <a:pt x="117938" y="90198"/>
                    </a:lnTo>
                    <a:cubicBezTo>
                      <a:pt x="120574" y="90198"/>
                      <a:pt x="122696" y="88076"/>
                      <a:pt x="122696" y="85441"/>
                    </a:cubicBezTo>
                    <a:lnTo>
                      <a:pt x="122696" y="4758"/>
                    </a:lnTo>
                    <a:cubicBezTo>
                      <a:pt x="122696" y="2122"/>
                      <a:pt x="120574" y="0"/>
                      <a:pt x="117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903;p64"/>
              <p:cNvSpPr/>
              <p:nvPr/>
            </p:nvSpPr>
            <p:spPr>
              <a:xfrm>
                <a:off x="1906225" y="4121975"/>
                <a:ext cx="305775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13952" extrusionOk="0">
                    <a:moveTo>
                      <a:pt x="0" y="0"/>
                    </a:moveTo>
                    <a:lnTo>
                      <a:pt x="0" y="9387"/>
                    </a:lnTo>
                    <a:cubicBezTo>
                      <a:pt x="0" y="11926"/>
                      <a:pt x="2058" y="13951"/>
                      <a:pt x="4565" y="13951"/>
                    </a:cubicBezTo>
                    <a:lnTo>
                      <a:pt x="117745" y="13951"/>
                    </a:lnTo>
                    <a:cubicBezTo>
                      <a:pt x="120253" y="13951"/>
                      <a:pt x="122310" y="11926"/>
                      <a:pt x="122310" y="9387"/>
                    </a:cubicBezTo>
                    <a:lnTo>
                      <a:pt x="1223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904;p64"/>
              <p:cNvSpPr/>
              <p:nvPr/>
            </p:nvSpPr>
            <p:spPr>
              <a:xfrm>
                <a:off x="1901400" y="4116350"/>
                <a:ext cx="3067400" cy="359225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14369" extrusionOk="0">
                    <a:moveTo>
                      <a:pt x="122278" y="418"/>
                    </a:moveTo>
                    <a:lnTo>
                      <a:pt x="122278" y="9612"/>
                    </a:lnTo>
                    <a:cubicBezTo>
                      <a:pt x="122278" y="10833"/>
                      <a:pt x="121796" y="11894"/>
                      <a:pt x="120992" y="12697"/>
                    </a:cubicBezTo>
                    <a:cubicBezTo>
                      <a:pt x="120221" y="13469"/>
                      <a:pt x="119128" y="13951"/>
                      <a:pt x="117938" y="13951"/>
                    </a:cubicBezTo>
                    <a:lnTo>
                      <a:pt x="4758" y="13951"/>
                    </a:lnTo>
                    <a:cubicBezTo>
                      <a:pt x="3569" y="13951"/>
                      <a:pt x="2476" y="13469"/>
                      <a:pt x="1672" y="12697"/>
                    </a:cubicBezTo>
                    <a:cubicBezTo>
                      <a:pt x="901" y="11894"/>
                      <a:pt x="418" y="10833"/>
                      <a:pt x="418" y="9612"/>
                    </a:cubicBez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1" y="97"/>
                      <a:pt x="1" y="161"/>
                      <a:pt x="1" y="225"/>
                    </a:cubicBezTo>
                    <a:lnTo>
                      <a:pt x="1" y="9612"/>
                    </a:lnTo>
                    <a:cubicBezTo>
                      <a:pt x="1" y="12247"/>
                      <a:pt x="2122" y="14369"/>
                      <a:pt x="4758" y="14369"/>
                    </a:cubicBezTo>
                    <a:lnTo>
                      <a:pt x="117938" y="14369"/>
                    </a:lnTo>
                    <a:cubicBezTo>
                      <a:pt x="120574" y="14369"/>
                      <a:pt x="122696" y="12247"/>
                      <a:pt x="122696" y="9612"/>
                    </a:cubicBezTo>
                    <a:lnTo>
                      <a:pt x="122696" y="225"/>
                    </a:lnTo>
                    <a:cubicBezTo>
                      <a:pt x="122696" y="161"/>
                      <a:pt x="122664" y="97"/>
                      <a:pt x="122631" y="65"/>
                    </a:cubicBezTo>
                    <a:cubicBezTo>
                      <a:pt x="122599" y="33"/>
                      <a:pt x="122535" y="0"/>
                      <a:pt x="12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905;p64"/>
              <p:cNvSpPr/>
              <p:nvPr/>
            </p:nvSpPr>
            <p:spPr>
              <a:xfrm>
                <a:off x="2060525" y="2365275"/>
                <a:ext cx="2749175" cy="1586350"/>
              </a:xfrm>
              <a:custGeom>
                <a:avLst/>
                <a:gdLst/>
                <a:ahLst/>
                <a:cxnLst/>
                <a:rect l="l" t="t" r="r" b="b"/>
                <a:pathLst>
                  <a:path w="109967" h="63454" extrusionOk="0">
                    <a:moveTo>
                      <a:pt x="0" y="0"/>
                    </a:moveTo>
                    <a:lnTo>
                      <a:pt x="0" y="63454"/>
                    </a:lnTo>
                    <a:lnTo>
                      <a:pt x="109966" y="63454"/>
                    </a:lnTo>
                    <a:lnTo>
                      <a:pt x="1099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906;p64"/>
              <p:cNvSpPr/>
              <p:nvPr/>
            </p:nvSpPr>
            <p:spPr>
              <a:xfrm>
                <a:off x="2054900" y="2360450"/>
                <a:ext cx="2760425" cy="1596000"/>
              </a:xfrm>
              <a:custGeom>
                <a:avLst/>
                <a:gdLst/>
                <a:ahLst/>
                <a:cxnLst/>
                <a:rect l="l" t="t" r="r" b="b"/>
                <a:pathLst>
                  <a:path w="110417" h="63840" extrusionOk="0">
                    <a:moveTo>
                      <a:pt x="109998" y="419"/>
                    </a:moveTo>
                    <a:lnTo>
                      <a:pt x="109998" y="63422"/>
                    </a:lnTo>
                    <a:lnTo>
                      <a:pt x="418" y="63422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1"/>
                      <a:pt x="64" y="65"/>
                    </a:cubicBezTo>
                    <a:cubicBezTo>
                      <a:pt x="32" y="97"/>
                      <a:pt x="0" y="161"/>
                      <a:pt x="0" y="193"/>
                    </a:cubicBezTo>
                    <a:lnTo>
                      <a:pt x="0" y="63647"/>
                    </a:lnTo>
                    <a:cubicBezTo>
                      <a:pt x="0" y="63711"/>
                      <a:pt x="32" y="63743"/>
                      <a:pt x="64" y="63775"/>
                    </a:cubicBezTo>
                    <a:cubicBezTo>
                      <a:pt x="97" y="63840"/>
                      <a:pt x="161" y="63840"/>
                      <a:pt x="225" y="63840"/>
                    </a:cubicBezTo>
                    <a:lnTo>
                      <a:pt x="110191" y="63840"/>
                    </a:lnTo>
                    <a:cubicBezTo>
                      <a:pt x="110255" y="63840"/>
                      <a:pt x="110320" y="63840"/>
                      <a:pt x="110352" y="63775"/>
                    </a:cubicBezTo>
                    <a:cubicBezTo>
                      <a:pt x="110384" y="63743"/>
                      <a:pt x="110416" y="63711"/>
                      <a:pt x="110416" y="63647"/>
                    </a:cubicBezTo>
                    <a:lnTo>
                      <a:pt x="110416" y="193"/>
                    </a:lnTo>
                    <a:cubicBezTo>
                      <a:pt x="110416" y="161"/>
                      <a:pt x="110384" y="97"/>
                      <a:pt x="110352" y="65"/>
                    </a:cubicBezTo>
                    <a:cubicBezTo>
                      <a:pt x="110320" y="1"/>
                      <a:pt x="110255" y="1"/>
                      <a:pt x="1101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907;p64"/>
              <p:cNvSpPr/>
              <p:nvPr/>
            </p:nvSpPr>
            <p:spPr>
              <a:xfrm>
                <a:off x="2940475" y="4911925"/>
                <a:ext cx="9892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1801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39570" y="1801"/>
                    </a:lnTo>
                    <a:lnTo>
                      <a:pt x="395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908;p64"/>
              <p:cNvSpPr/>
              <p:nvPr/>
            </p:nvSpPr>
            <p:spPr>
              <a:xfrm>
                <a:off x="2935650" y="4907100"/>
                <a:ext cx="99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39989" h="2219" extrusionOk="0">
                    <a:moveTo>
                      <a:pt x="39538" y="418"/>
                    </a:moveTo>
                    <a:lnTo>
                      <a:pt x="39538" y="1801"/>
                    </a:lnTo>
                    <a:lnTo>
                      <a:pt x="418" y="1801"/>
                    </a:lnTo>
                    <a:lnTo>
                      <a:pt x="418" y="418"/>
                    </a:lnTo>
                    <a:close/>
                    <a:moveTo>
                      <a:pt x="193" y="1"/>
                    </a:moveTo>
                    <a:cubicBezTo>
                      <a:pt x="129" y="1"/>
                      <a:pt x="97" y="1"/>
                      <a:pt x="65" y="65"/>
                    </a:cubicBezTo>
                    <a:cubicBezTo>
                      <a:pt x="0" y="97"/>
                      <a:pt x="0" y="161"/>
                      <a:pt x="0" y="193"/>
                    </a:cubicBezTo>
                    <a:lnTo>
                      <a:pt x="0" y="1994"/>
                    </a:lnTo>
                    <a:cubicBezTo>
                      <a:pt x="0" y="2058"/>
                      <a:pt x="0" y="2122"/>
                      <a:pt x="65" y="2154"/>
                    </a:cubicBezTo>
                    <a:cubicBezTo>
                      <a:pt x="97" y="2186"/>
                      <a:pt x="129" y="2219"/>
                      <a:pt x="193" y="2219"/>
                    </a:cubicBezTo>
                    <a:lnTo>
                      <a:pt x="39763" y="2219"/>
                    </a:lnTo>
                    <a:cubicBezTo>
                      <a:pt x="39827" y="2219"/>
                      <a:pt x="39859" y="2186"/>
                      <a:pt x="39924" y="2154"/>
                    </a:cubicBezTo>
                    <a:cubicBezTo>
                      <a:pt x="39956" y="2122"/>
                      <a:pt x="39988" y="2058"/>
                      <a:pt x="39988" y="1994"/>
                    </a:cubicBezTo>
                    <a:lnTo>
                      <a:pt x="39988" y="193"/>
                    </a:lnTo>
                    <a:cubicBezTo>
                      <a:pt x="39988" y="161"/>
                      <a:pt x="39956" y="97"/>
                      <a:pt x="39924" y="65"/>
                    </a:cubicBezTo>
                    <a:cubicBezTo>
                      <a:pt x="39859" y="1"/>
                      <a:pt x="39827" y="1"/>
                      <a:pt x="3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909;p64"/>
              <p:cNvSpPr/>
              <p:nvPr/>
            </p:nvSpPr>
            <p:spPr>
              <a:xfrm>
                <a:off x="2383575" y="249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0"/>
                    </a:moveTo>
                    <a:lnTo>
                      <a:pt x="3954" y="7972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910;p64"/>
              <p:cNvSpPr/>
              <p:nvPr/>
            </p:nvSpPr>
            <p:spPr>
              <a:xfrm>
                <a:off x="2377950" y="2491450"/>
                <a:ext cx="1591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9" extrusionOk="0">
                    <a:moveTo>
                      <a:pt x="5883" y="418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4018" y="8293"/>
                    </a:lnTo>
                    <a:cubicBezTo>
                      <a:pt x="4045" y="8346"/>
                      <a:pt x="4092" y="8398"/>
                      <a:pt x="4161" y="8398"/>
                    </a:cubicBezTo>
                    <a:cubicBezTo>
                      <a:pt x="4177" y="8398"/>
                      <a:pt x="4193" y="8396"/>
                      <a:pt x="4211" y="8390"/>
                    </a:cubicBezTo>
                    <a:cubicBezTo>
                      <a:pt x="4308" y="8390"/>
                      <a:pt x="4372" y="8326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97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911;p64"/>
              <p:cNvSpPr/>
              <p:nvPr/>
            </p:nvSpPr>
            <p:spPr>
              <a:xfrm>
                <a:off x="2398825" y="2504300"/>
                <a:ext cx="948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4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912;p64"/>
              <p:cNvSpPr/>
              <p:nvPr/>
            </p:nvSpPr>
            <p:spPr>
              <a:xfrm>
                <a:off x="2393200" y="2499475"/>
                <a:ext cx="1061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078" extrusionOk="0">
                    <a:moveTo>
                      <a:pt x="3794" y="419"/>
                    </a:moveTo>
                    <a:lnTo>
                      <a:pt x="3427" y="6947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33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29" y="8020"/>
                      <a:pt x="3504" y="8077"/>
                      <a:pt x="3582" y="8077"/>
                    </a:cubicBezTo>
                    <a:cubicBezTo>
                      <a:pt x="3599" y="8077"/>
                      <a:pt x="3616" y="8075"/>
                      <a:pt x="3633" y="8069"/>
                    </a:cubicBezTo>
                    <a:cubicBezTo>
                      <a:pt x="3730" y="8069"/>
                      <a:pt x="3794" y="7972"/>
                      <a:pt x="3794" y="7876"/>
                    </a:cubicBezTo>
                    <a:lnTo>
                      <a:pt x="4244" y="226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1"/>
                      <a:pt x="4083" y="1"/>
                      <a:pt x="4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913;p64"/>
              <p:cNvSpPr/>
              <p:nvPr/>
            </p:nvSpPr>
            <p:spPr>
              <a:xfrm>
                <a:off x="2377950" y="2489825"/>
                <a:ext cx="10447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3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914;p64"/>
              <p:cNvSpPr/>
              <p:nvPr/>
            </p:nvSpPr>
            <p:spPr>
              <a:xfrm>
                <a:off x="2372325" y="248420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9"/>
                    </a:moveTo>
                    <a:lnTo>
                      <a:pt x="4166" y="7535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6"/>
                      <a:pt x="4468" y="8680"/>
                    </a:cubicBezTo>
                    <a:cubicBezTo>
                      <a:pt x="4565" y="8648"/>
                      <a:pt x="4629" y="8551"/>
                      <a:pt x="4629" y="8455"/>
                    </a:cubicBezTo>
                    <a:lnTo>
                      <a:pt x="4211" y="194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915;p64"/>
              <p:cNvSpPr/>
              <p:nvPr/>
            </p:nvSpPr>
            <p:spPr>
              <a:xfrm>
                <a:off x="2153725" y="2452075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0"/>
                    </a:moveTo>
                    <a:lnTo>
                      <a:pt x="2412" y="9772"/>
                    </a:lnTo>
                    <a:lnTo>
                      <a:pt x="13148" y="9772"/>
                    </a:lnTo>
                    <a:lnTo>
                      <a:pt x="11444" y="1125"/>
                    </a:lnTo>
                    <a:lnTo>
                      <a:pt x="6108" y="1125"/>
                    </a:lnTo>
                    <a:lnTo>
                      <a:pt x="5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916;p64"/>
              <p:cNvSpPr/>
              <p:nvPr/>
            </p:nvSpPr>
            <p:spPr>
              <a:xfrm>
                <a:off x="2148100" y="2447250"/>
                <a:ext cx="3399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8" extrusionOk="0">
                    <a:moveTo>
                      <a:pt x="5240" y="418"/>
                    </a:moveTo>
                    <a:lnTo>
                      <a:pt x="6173" y="1447"/>
                    </a:lnTo>
                    <a:cubicBezTo>
                      <a:pt x="6205" y="1511"/>
                      <a:pt x="6269" y="1511"/>
                      <a:pt x="6333" y="1511"/>
                    </a:cubicBezTo>
                    <a:lnTo>
                      <a:pt x="11509" y="1511"/>
                    </a:lnTo>
                    <a:lnTo>
                      <a:pt x="13116" y="9740"/>
                    </a:lnTo>
                    <a:lnTo>
                      <a:pt x="2797" y="9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65" y="65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2412" y="9997"/>
                    </a:lnTo>
                    <a:cubicBezTo>
                      <a:pt x="2444" y="10094"/>
                      <a:pt x="2540" y="10158"/>
                      <a:pt x="2637" y="10158"/>
                    </a:cubicBezTo>
                    <a:lnTo>
                      <a:pt x="13373" y="10158"/>
                    </a:lnTo>
                    <a:cubicBezTo>
                      <a:pt x="13437" y="10158"/>
                      <a:pt x="13502" y="10126"/>
                      <a:pt x="13566" y="10094"/>
                    </a:cubicBezTo>
                    <a:cubicBezTo>
                      <a:pt x="13598" y="10029"/>
                      <a:pt x="13598" y="9965"/>
                      <a:pt x="13598" y="9901"/>
                    </a:cubicBezTo>
                    <a:lnTo>
                      <a:pt x="11894" y="1254"/>
                    </a:lnTo>
                    <a:cubicBezTo>
                      <a:pt x="11862" y="1157"/>
                      <a:pt x="11798" y="1093"/>
                      <a:pt x="11669" y="1093"/>
                    </a:cubicBezTo>
                    <a:lnTo>
                      <a:pt x="6435" y="1093"/>
                    </a:lnTo>
                    <a:lnTo>
                      <a:pt x="5498" y="65"/>
                    </a:lnTo>
                    <a:cubicBezTo>
                      <a:pt x="5465" y="32"/>
                      <a:pt x="5401" y="0"/>
                      <a:pt x="5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917;p64"/>
              <p:cNvSpPr/>
              <p:nvPr/>
            </p:nvSpPr>
            <p:spPr>
              <a:xfrm>
                <a:off x="2383575" y="285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918;p64"/>
              <p:cNvSpPr/>
              <p:nvPr/>
            </p:nvSpPr>
            <p:spPr>
              <a:xfrm>
                <a:off x="2377950" y="2852275"/>
                <a:ext cx="159125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0" extrusionOk="0">
                    <a:moveTo>
                      <a:pt x="5883" y="418"/>
                    </a:moveTo>
                    <a:lnTo>
                      <a:pt x="4124" y="7572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6"/>
                    </a:cubicBezTo>
                    <a:cubicBezTo>
                      <a:pt x="0" y="161"/>
                      <a:pt x="0" y="225"/>
                      <a:pt x="32" y="289"/>
                    </a:cubicBezTo>
                    <a:lnTo>
                      <a:pt x="4018" y="8261"/>
                    </a:lnTo>
                    <a:cubicBezTo>
                      <a:pt x="4050" y="8358"/>
                      <a:pt x="4115" y="8390"/>
                      <a:pt x="4211" y="8390"/>
                    </a:cubicBezTo>
                    <a:cubicBezTo>
                      <a:pt x="4308" y="8358"/>
                      <a:pt x="4372" y="8293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64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919;p64"/>
              <p:cNvSpPr/>
              <p:nvPr/>
            </p:nvSpPr>
            <p:spPr>
              <a:xfrm>
                <a:off x="2398825" y="2865125"/>
                <a:ext cx="948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51" extrusionOk="0">
                    <a:moveTo>
                      <a:pt x="1" y="0"/>
                    </a:moveTo>
                    <a:lnTo>
                      <a:pt x="3344" y="7651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920;p64"/>
              <p:cNvSpPr/>
              <p:nvPr/>
            </p:nvSpPr>
            <p:spPr>
              <a:xfrm>
                <a:off x="2393200" y="2859500"/>
                <a:ext cx="10612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1" extrusionOk="0">
                    <a:moveTo>
                      <a:pt x="3794" y="418"/>
                    </a:moveTo>
                    <a:lnTo>
                      <a:pt x="3428" y="6950"/>
                    </a:lnTo>
                    <a:lnTo>
                      <a:pt x="3428" y="6950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3"/>
                      <a:pt x="65" y="97"/>
                    </a:cubicBezTo>
                    <a:cubicBezTo>
                      <a:pt x="33" y="161"/>
                      <a:pt x="1" y="225"/>
                      <a:pt x="33" y="290"/>
                    </a:cubicBezTo>
                    <a:lnTo>
                      <a:pt x="3376" y="7972"/>
                    </a:lnTo>
                    <a:cubicBezTo>
                      <a:pt x="3440" y="8069"/>
                      <a:pt x="3537" y="8101"/>
                      <a:pt x="3633" y="8101"/>
                    </a:cubicBezTo>
                    <a:cubicBezTo>
                      <a:pt x="3730" y="8069"/>
                      <a:pt x="3794" y="8004"/>
                      <a:pt x="3794" y="7876"/>
                    </a:cubicBezTo>
                    <a:lnTo>
                      <a:pt x="4244" y="225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33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921;p64"/>
              <p:cNvSpPr/>
              <p:nvPr/>
            </p:nvSpPr>
            <p:spPr>
              <a:xfrm>
                <a:off x="2377950" y="2849850"/>
                <a:ext cx="104475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2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922;p64"/>
              <p:cNvSpPr/>
              <p:nvPr/>
            </p:nvSpPr>
            <p:spPr>
              <a:xfrm>
                <a:off x="2372325" y="2844225"/>
                <a:ext cx="1157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92" extrusionOk="0">
                    <a:moveTo>
                      <a:pt x="3825" y="451"/>
                    </a:moveTo>
                    <a:lnTo>
                      <a:pt x="4166" y="7538"/>
                    </a:lnTo>
                    <a:lnTo>
                      <a:pt x="579" y="451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65"/>
                      <a:pt x="64" y="129"/>
                    </a:cubicBezTo>
                    <a:cubicBezTo>
                      <a:pt x="0" y="193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67" y="8656"/>
                      <a:pt x="4328" y="8692"/>
                      <a:pt x="4397" y="8692"/>
                    </a:cubicBezTo>
                    <a:cubicBezTo>
                      <a:pt x="4420" y="8692"/>
                      <a:pt x="4444" y="8688"/>
                      <a:pt x="4468" y="8680"/>
                    </a:cubicBezTo>
                    <a:cubicBezTo>
                      <a:pt x="4565" y="8680"/>
                      <a:pt x="4629" y="8583"/>
                      <a:pt x="4629" y="8487"/>
                    </a:cubicBezTo>
                    <a:lnTo>
                      <a:pt x="4211" y="226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923;p64"/>
              <p:cNvSpPr/>
              <p:nvPr/>
            </p:nvSpPr>
            <p:spPr>
              <a:xfrm>
                <a:off x="2153725" y="2812875"/>
                <a:ext cx="3287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41" extrusionOk="0">
                    <a:moveTo>
                      <a:pt x="1" y="1"/>
                    </a:moveTo>
                    <a:lnTo>
                      <a:pt x="2412" y="9741"/>
                    </a:lnTo>
                    <a:lnTo>
                      <a:pt x="13148" y="9741"/>
                    </a:lnTo>
                    <a:lnTo>
                      <a:pt x="11444" y="1094"/>
                    </a:lnTo>
                    <a:lnTo>
                      <a:pt x="6108" y="1094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924;p64"/>
              <p:cNvSpPr/>
              <p:nvPr/>
            </p:nvSpPr>
            <p:spPr>
              <a:xfrm>
                <a:off x="2148100" y="2807250"/>
                <a:ext cx="3399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91" extrusionOk="0">
                    <a:moveTo>
                      <a:pt x="5240" y="419"/>
                    </a:moveTo>
                    <a:lnTo>
                      <a:pt x="6173" y="1480"/>
                    </a:lnTo>
                    <a:cubicBezTo>
                      <a:pt x="6205" y="1512"/>
                      <a:pt x="6269" y="1544"/>
                      <a:pt x="6333" y="1544"/>
                    </a:cubicBezTo>
                    <a:lnTo>
                      <a:pt x="11509" y="1544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1" y="130"/>
                      <a:pt x="1" y="194"/>
                      <a:pt x="1" y="258"/>
                    </a:cubicBezTo>
                    <a:lnTo>
                      <a:pt x="2412" y="10030"/>
                    </a:lnTo>
                    <a:cubicBezTo>
                      <a:pt x="2444" y="10126"/>
                      <a:pt x="2540" y="10191"/>
                      <a:pt x="2637" y="10191"/>
                    </a:cubicBezTo>
                    <a:lnTo>
                      <a:pt x="13373" y="10191"/>
                    </a:lnTo>
                    <a:cubicBezTo>
                      <a:pt x="13437" y="10191"/>
                      <a:pt x="13502" y="10159"/>
                      <a:pt x="13566" y="10094"/>
                    </a:cubicBezTo>
                    <a:cubicBezTo>
                      <a:pt x="13598" y="10062"/>
                      <a:pt x="13598" y="9998"/>
                      <a:pt x="13598" y="9934"/>
                    </a:cubicBezTo>
                    <a:lnTo>
                      <a:pt x="11894" y="1287"/>
                    </a:lnTo>
                    <a:cubicBezTo>
                      <a:pt x="11862" y="1190"/>
                      <a:pt x="11798" y="1126"/>
                      <a:pt x="11669" y="1126"/>
                    </a:cubicBezTo>
                    <a:lnTo>
                      <a:pt x="6437" y="1126"/>
                    </a:lnTo>
                    <a:lnTo>
                      <a:pt x="5498" y="65"/>
                    </a:lnTo>
                    <a:cubicBezTo>
                      <a:pt x="5465" y="33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925;p64"/>
              <p:cNvSpPr/>
              <p:nvPr/>
            </p:nvSpPr>
            <p:spPr>
              <a:xfrm>
                <a:off x="2383575" y="3217900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926;p64"/>
              <p:cNvSpPr/>
              <p:nvPr/>
            </p:nvSpPr>
            <p:spPr>
              <a:xfrm>
                <a:off x="2377950" y="3212275"/>
                <a:ext cx="159125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1" extrusionOk="0">
                    <a:moveTo>
                      <a:pt x="5883" y="419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9"/>
                    </a:lnTo>
                    <a:close/>
                    <a:moveTo>
                      <a:pt x="225" y="1"/>
                    </a:moveTo>
                    <a:cubicBezTo>
                      <a:pt x="129" y="1"/>
                      <a:pt x="65" y="33"/>
                      <a:pt x="32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018" y="8294"/>
                    </a:lnTo>
                    <a:cubicBezTo>
                      <a:pt x="4050" y="8358"/>
                      <a:pt x="4115" y="8391"/>
                      <a:pt x="4211" y="8391"/>
                    </a:cubicBezTo>
                    <a:cubicBezTo>
                      <a:pt x="4308" y="8391"/>
                      <a:pt x="4372" y="8326"/>
                      <a:pt x="4404" y="8230"/>
                    </a:cubicBezTo>
                    <a:lnTo>
                      <a:pt x="6365" y="258"/>
                    </a:lnTo>
                    <a:cubicBezTo>
                      <a:pt x="6365" y="194"/>
                      <a:pt x="6365" y="129"/>
                      <a:pt x="6333" y="97"/>
                    </a:cubicBezTo>
                    <a:cubicBezTo>
                      <a:pt x="6268" y="33"/>
                      <a:pt x="6204" y="1"/>
                      <a:pt x="6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927;p64"/>
              <p:cNvSpPr/>
              <p:nvPr/>
            </p:nvSpPr>
            <p:spPr>
              <a:xfrm>
                <a:off x="2398825" y="3225150"/>
                <a:ext cx="9487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3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928;p64"/>
              <p:cNvSpPr/>
              <p:nvPr/>
            </p:nvSpPr>
            <p:spPr>
              <a:xfrm>
                <a:off x="2393200" y="3219525"/>
                <a:ext cx="1061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9" extrusionOk="0">
                    <a:moveTo>
                      <a:pt x="3794" y="450"/>
                    </a:moveTo>
                    <a:lnTo>
                      <a:pt x="3427" y="6978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64"/>
                      <a:pt x="65" y="97"/>
                    </a:cubicBezTo>
                    <a:cubicBezTo>
                      <a:pt x="33" y="161"/>
                      <a:pt x="1" y="257"/>
                      <a:pt x="33" y="322"/>
                    </a:cubicBezTo>
                    <a:lnTo>
                      <a:pt x="3376" y="7972"/>
                    </a:lnTo>
                    <a:cubicBezTo>
                      <a:pt x="3429" y="8051"/>
                      <a:pt x="3504" y="8109"/>
                      <a:pt x="3582" y="8109"/>
                    </a:cubicBezTo>
                    <a:cubicBezTo>
                      <a:pt x="3599" y="8109"/>
                      <a:pt x="3616" y="8106"/>
                      <a:pt x="3633" y="8101"/>
                    </a:cubicBezTo>
                    <a:cubicBezTo>
                      <a:pt x="3730" y="8101"/>
                      <a:pt x="3794" y="8004"/>
                      <a:pt x="3794" y="7908"/>
                    </a:cubicBezTo>
                    <a:lnTo>
                      <a:pt x="4244" y="225"/>
                    </a:lnTo>
                    <a:cubicBezTo>
                      <a:pt x="4244" y="193"/>
                      <a:pt x="4212" y="129"/>
                      <a:pt x="4180" y="97"/>
                    </a:cubicBezTo>
                    <a:cubicBezTo>
                      <a:pt x="4148" y="32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929;p64"/>
              <p:cNvSpPr/>
              <p:nvPr/>
            </p:nvSpPr>
            <p:spPr>
              <a:xfrm>
                <a:off x="2377950" y="3209875"/>
                <a:ext cx="10447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94" extrusionOk="0">
                    <a:moveTo>
                      <a:pt x="0" y="0"/>
                    </a:moveTo>
                    <a:lnTo>
                      <a:pt x="4179" y="8294"/>
                    </a:lnTo>
                    <a:lnTo>
                      <a:pt x="37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930;p64"/>
              <p:cNvSpPr/>
              <p:nvPr/>
            </p:nvSpPr>
            <p:spPr>
              <a:xfrm>
                <a:off x="2372325" y="320505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8"/>
                    </a:moveTo>
                    <a:lnTo>
                      <a:pt x="4166" y="7535"/>
                    </a:lnTo>
                    <a:lnTo>
                      <a:pt x="4166" y="7535"/>
                    </a:lnTo>
                    <a:lnTo>
                      <a:pt x="579" y="418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1"/>
                      <a:pt x="0" y="226"/>
                      <a:pt x="32" y="290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5"/>
                      <a:pt x="4468" y="8680"/>
                    </a:cubicBezTo>
                    <a:cubicBezTo>
                      <a:pt x="4565" y="8647"/>
                      <a:pt x="4629" y="8551"/>
                      <a:pt x="4629" y="8455"/>
                    </a:cubicBezTo>
                    <a:lnTo>
                      <a:pt x="4211" y="193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931;p64"/>
              <p:cNvSpPr/>
              <p:nvPr/>
            </p:nvSpPr>
            <p:spPr>
              <a:xfrm>
                <a:off x="2153725" y="3172900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1"/>
                    </a:moveTo>
                    <a:lnTo>
                      <a:pt x="2412" y="9773"/>
                    </a:lnTo>
                    <a:lnTo>
                      <a:pt x="13148" y="9773"/>
                    </a:lnTo>
                    <a:lnTo>
                      <a:pt x="11444" y="1126"/>
                    </a:lnTo>
                    <a:lnTo>
                      <a:pt x="6108" y="1126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932;p64"/>
              <p:cNvSpPr/>
              <p:nvPr/>
            </p:nvSpPr>
            <p:spPr>
              <a:xfrm>
                <a:off x="2148100" y="3168075"/>
                <a:ext cx="339950" cy="2539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9" extrusionOk="0">
                    <a:moveTo>
                      <a:pt x="5240" y="419"/>
                    </a:moveTo>
                    <a:lnTo>
                      <a:pt x="6173" y="1447"/>
                    </a:lnTo>
                    <a:cubicBezTo>
                      <a:pt x="6205" y="1480"/>
                      <a:pt x="6269" y="1512"/>
                      <a:pt x="6333" y="1512"/>
                    </a:cubicBezTo>
                    <a:lnTo>
                      <a:pt x="11509" y="1512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65"/>
                    </a:cubicBezTo>
                    <a:cubicBezTo>
                      <a:pt x="1" y="129"/>
                      <a:pt x="1" y="194"/>
                      <a:pt x="1" y="258"/>
                    </a:cubicBezTo>
                    <a:lnTo>
                      <a:pt x="2412" y="9998"/>
                    </a:lnTo>
                    <a:cubicBezTo>
                      <a:pt x="2444" y="10094"/>
                      <a:pt x="2540" y="10159"/>
                      <a:pt x="2637" y="10159"/>
                    </a:cubicBezTo>
                    <a:lnTo>
                      <a:pt x="13373" y="10159"/>
                    </a:lnTo>
                    <a:cubicBezTo>
                      <a:pt x="13437" y="10159"/>
                      <a:pt x="13502" y="10126"/>
                      <a:pt x="13566" y="10094"/>
                    </a:cubicBezTo>
                    <a:cubicBezTo>
                      <a:pt x="13598" y="10030"/>
                      <a:pt x="13598" y="9966"/>
                      <a:pt x="13598" y="9901"/>
                    </a:cubicBezTo>
                    <a:lnTo>
                      <a:pt x="11894" y="1254"/>
                    </a:lnTo>
                    <a:cubicBezTo>
                      <a:pt x="11862" y="1158"/>
                      <a:pt x="11798" y="1094"/>
                      <a:pt x="11669" y="1094"/>
                    </a:cubicBezTo>
                    <a:lnTo>
                      <a:pt x="6435" y="1094"/>
                    </a:lnTo>
                    <a:lnTo>
                      <a:pt x="5498" y="65"/>
                    </a:lnTo>
                    <a:cubicBezTo>
                      <a:pt x="5465" y="1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933;p64"/>
              <p:cNvSpPr/>
              <p:nvPr/>
            </p:nvSpPr>
            <p:spPr>
              <a:xfrm>
                <a:off x="4591075" y="334890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934;p64"/>
              <p:cNvSpPr/>
              <p:nvPr/>
            </p:nvSpPr>
            <p:spPr>
              <a:xfrm>
                <a:off x="4585450" y="334407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8"/>
                    </a:moveTo>
                    <a:lnTo>
                      <a:pt x="4135" y="7530"/>
                    </a:lnTo>
                    <a:lnTo>
                      <a:pt x="4135" y="7530"/>
                    </a:lnTo>
                    <a:lnTo>
                      <a:pt x="579" y="418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58"/>
                      <a:pt x="4405" y="8294"/>
                      <a:pt x="4405" y="8229"/>
                    </a:cubicBezTo>
                    <a:lnTo>
                      <a:pt x="6365" y="258"/>
                    </a:lnTo>
                    <a:cubicBezTo>
                      <a:pt x="6398" y="193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935;p64"/>
              <p:cNvSpPr/>
              <p:nvPr/>
            </p:nvSpPr>
            <p:spPr>
              <a:xfrm>
                <a:off x="4607150" y="3356925"/>
                <a:ext cx="94050" cy="1913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2" extrusionOk="0">
                    <a:moveTo>
                      <a:pt x="1" y="1"/>
                    </a:moveTo>
                    <a:lnTo>
                      <a:pt x="3344" y="7651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936;p64"/>
              <p:cNvSpPr/>
              <p:nvPr/>
            </p:nvSpPr>
            <p:spPr>
              <a:xfrm>
                <a:off x="4601525" y="3351300"/>
                <a:ext cx="10530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2" extrusionOk="0">
                    <a:moveTo>
                      <a:pt x="3762" y="419"/>
                    </a:moveTo>
                    <a:lnTo>
                      <a:pt x="3395" y="6968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62"/>
                      <a:pt x="1" y="226"/>
                      <a:pt x="33" y="290"/>
                    </a:cubicBezTo>
                    <a:lnTo>
                      <a:pt x="3376" y="7973"/>
                    </a:lnTo>
                    <a:cubicBezTo>
                      <a:pt x="3408" y="8069"/>
                      <a:pt x="3504" y="8101"/>
                      <a:pt x="3601" y="8101"/>
                    </a:cubicBezTo>
                    <a:cubicBezTo>
                      <a:pt x="3697" y="8069"/>
                      <a:pt x="3762" y="8005"/>
                      <a:pt x="3762" y="7908"/>
                    </a:cubicBezTo>
                    <a:lnTo>
                      <a:pt x="4212" y="226"/>
                    </a:lnTo>
                    <a:cubicBezTo>
                      <a:pt x="4212" y="162"/>
                      <a:pt x="4179" y="97"/>
                      <a:pt x="4147" y="65"/>
                    </a:cubicBezTo>
                    <a:cubicBezTo>
                      <a:pt x="4115" y="33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937;p64"/>
              <p:cNvSpPr/>
              <p:nvPr/>
            </p:nvSpPr>
            <p:spPr>
              <a:xfrm>
                <a:off x="4586250" y="334167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938;p64"/>
              <p:cNvSpPr/>
              <p:nvPr/>
            </p:nvSpPr>
            <p:spPr>
              <a:xfrm>
                <a:off x="4580625" y="3336050"/>
                <a:ext cx="115750" cy="2178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712" extrusionOk="0">
                    <a:moveTo>
                      <a:pt x="3794" y="450"/>
                    </a:moveTo>
                    <a:lnTo>
                      <a:pt x="4131" y="7475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64"/>
                      <a:pt x="33" y="129"/>
                    </a:cubicBezTo>
                    <a:cubicBezTo>
                      <a:pt x="1" y="193"/>
                      <a:pt x="1" y="257"/>
                      <a:pt x="33" y="322"/>
                    </a:cubicBezTo>
                    <a:lnTo>
                      <a:pt x="4212" y="8583"/>
                    </a:lnTo>
                    <a:cubicBezTo>
                      <a:pt x="4244" y="8679"/>
                      <a:pt x="4340" y="8711"/>
                      <a:pt x="4437" y="8711"/>
                    </a:cubicBezTo>
                    <a:cubicBezTo>
                      <a:pt x="4533" y="8679"/>
                      <a:pt x="4630" y="8583"/>
                      <a:pt x="4598" y="8486"/>
                    </a:cubicBezTo>
                    <a:lnTo>
                      <a:pt x="4593" y="8392"/>
                    </a:lnTo>
                    <a:lnTo>
                      <a:pt x="4593" y="8392"/>
                    </a:lnTo>
                    <a:lnTo>
                      <a:pt x="4598" y="8390"/>
                    </a:lnTo>
                    <a:lnTo>
                      <a:pt x="4593" y="8380"/>
                    </a:lnTo>
                    <a:lnTo>
                      <a:pt x="4212" y="225"/>
                    </a:lnTo>
                    <a:cubicBezTo>
                      <a:pt x="4212" y="96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939;p64"/>
              <p:cNvSpPr/>
              <p:nvPr/>
            </p:nvSpPr>
            <p:spPr>
              <a:xfrm>
                <a:off x="4361250" y="330470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0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3"/>
                    </a:lnTo>
                    <a:lnTo>
                      <a:pt x="6108" y="1093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940;p64"/>
              <p:cNvSpPr/>
              <p:nvPr/>
            </p:nvSpPr>
            <p:spPr>
              <a:xfrm>
                <a:off x="4355625" y="329907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18"/>
                    </a:moveTo>
                    <a:lnTo>
                      <a:pt x="6172" y="1479"/>
                    </a:lnTo>
                    <a:cubicBezTo>
                      <a:pt x="6204" y="1511"/>
                      <a:pt x="6269" y="1543"/>
                      <a:pt x="6333" y="1543"/>
                    </a:cubicBezTo>
                    <a:lnTo>
                      <a:pt x="11508" y="1543"/>
                    </a:lnTo>
                    <a:lnTo>
                      <a:pt x="13148" y="9772"/>
                    </a:lnTo>
                    <a:lnTo>
                      <a:pt x="2797" y="9772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3"/>
                      <a:pt x="65" y="97"/>
                    </a:cubicBezTo>
                    <a:cubicBezTo>
                      <a:pt x="33" y="129"/>
                      <a:pt x="1" y="193"/>
                      <a:pt x="33" y="258"/>
                    </a:cubicBezTo>
                    <a:lnTo>
                      <a:pt x="2444" y="10029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094"/>
                    </a:cubicBezTo>
                    <a:cubicBezTo>
                      <a:pt x="13598" y="10062"/>
                      <a:pt x="13630" y="9997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5"/>
                      <a:pt x="11701" y="1125"/>
                    </a:cubicBezTo>
                    <a:lnTo>
                      <a:pt x="6439" y="1125"/>
                    </a:lnTo>
                    <a:lnTo>
                      <a:pt x="5529" y="65"/>
                    </a:lnTo>
                    <a:cubicBezTo>
                      <a:pt x="5465" y="33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941;p64"/>
              <p:cNvSpPr/>
              <p:nvPr/>
            </p:nvSpPr>
            <p:spPr>
              <a:xfrm>
                <a:off x="4591075" y="2493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1"/>
                    </a:moveTo>
                    <a:lnTo>
                      <a:pt x="3987" y="7972"/>
                    </a:lnTo>
                    <a:lnTo>
                      <a:pt x="5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942;p64"/>
              <p:cNvSpPr/>
              <p:nvPr/>
            </p:nvSpPr>
            <p:spPr>
              <a:xfrm>
                <a:off x="4585450" y="248902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9"/>
                    </a:moveTo>
                    <a:lnTo>
                      <a:pt x="4135" y="7530"/>
                    </a:lnTo>
                    <a:lnTo>
                      <a:pt x="579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90"/>
                      <a:pt x="4405" y="8326"/>
                      <a:pt x="4405" y="8230"/>
                    </a:cubicBezTo>
                    <a:lnTo>
                      <a:pt x="6365" y="258"/>
                    </a:lnTo>
                    <a:cubicBezTo>
                      <a:pt x="6398" y="194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943;p64"/>
              <p:cNvSpPr/>
              <p:nvPr/>
            </p:nvSpPr>
            <p:spPr>
              <a:xfrm>
                <a:off x="4607150" y="2501900"/>
                <a:ext cx="94050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1" extrusionOk="0">
                    <a:moveTo>
                      <a:pt x="1" y="0"/>
                    </a:moveTo>
                    <a:lnTo>
                      <a:pt x="3344" y="7650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944;p64"/>
              <p:cNvSpPr/>
              <p:nvPr/>
            </p:nvSpPr>
            <p:spPr>
              <a:xfrm>
                <a:off x="4601525" y="2496275"/>
                <a:ext cx="105300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1" extrusionOk="0">
                    <a:moveTo>
                      <a:pt x="3762" y="418"/>
                    </a:moveTo>
                    <a:lnTo>
                      <a:pt x="3395" y="6967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29" y="0"/>
                      <a:pt x="65" y="32"/>
                      <a:pt x="33" y="96"/>
                    </a:cubicBezTo>
                    <a:cubicBezTo>
                      <a:pt x="1" y="161"/>
                      <a:pt x="1" y="225"/>
                      <a:pt x="33" y="321"/>
                    </a:cubicBezTo>
                    <a:lnTo>
                      <a:pt x="3376" y="7972"/>
                    </a:lnTo>
                    <a:cubicBezTo>
                      <a:pt x="3408" y="8068"/>
                      <a:pt x="3504" y="8100"/>
                      <a:pt x="3601" y="8100"/>
                    </a:cubicBezTo>
                    <a:cubicBezTo>
                      <a:pt x="3697" y="8068"/>
                      <a:pt x="3762" y="8004"/>
                      <a:pt x="3762" y="7908"/>
                    </a:cubicBezTo>
                    <a:lnTo>
                      <a:pt x="4212" y="225"/>
                    </a:lnTo>
                    <a:cubicBezTo>
                      <a:pt x="4212" y="161"/>
                      <a:pt x="4179" y="129"/>
                      <a:pt x="4147" y="64"/>
                    </a:cubicBezTo>
                    <a:cubicBezTo>
                      <a:pt x="4115" y="32"/>
                      <a:pt x="4051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945;p64"/>
              <p:cNvSpPr/>
              <p:nvPr/>
            </p:nvSpPr>
            <p:spPr>
              <a:xfrm>
                <a:off x="4586250" y="248662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946;p64"/>
              <p:cNvSpPr/>
              <p:nvPr/>
            </p:nvSpPr>
            <p:spPr>
              <a:xfrm>
                <a:off x="4580625" y="2481800"/>
                <a:ext cx="115750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88" extrusionOk="0">
                    <a:moveTo>
                      <a:pt x="3794" y="418"/>
                    </a:moveTo>
                    <a:lnTo>
                      <a:pt x="4130" y="7441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33"/>
                      <a:pt x="33" y="97"/>
                    </a:cubicBezTo>
                    <a:cubicBezTo>
                      <a:pt x="1" y="161"/>
                      <a:pt x="1" y="225"/>
                      <a:pt x="33" y="290"/>
                    </a:cubicBezTo>
                    <a:lnTo>
                      <a:pt x="4212" y="8551"/>
                    </a:lnTo>
                    <a:cubicBezTo>
                      <a:pt x="4238" y="8630"/>
                      <a:pt x="4308" y="8688"/>
                      <a:pt x="4386" y="8688"/>
                    </a:cubicBezTo>
                    <a:cubicBezTo>
                      <a:pt x="4403" y="8688"/>
                      <a:pt x="4420" y="8685"/>
                      <a:pt x="4437" y="8679"/>
                    </a:cubicBezTo>
                    <a:cubicBezTo>
                      <a:pt x="4533" y="8647"/>
                      <a:pt x="4630" y="8551"/>
                      <a:pt x="4598" y="8454"/>
                    </a:cubicBezTo>
                    <a:lnTo>
                      <a:pt x="4593" y="8360"/>
                    </a:lnTo>
                    <a:lnTo>
                      <a:pt x="4598" y="8358"/>
                    </a:lnTo>
                    <a:lnTo>
                      <a:pt x="4593" y="8348"/>
                    </a:lnTo>
                    <a:lnTo>
                      <a:pt x="4212" y="193"/>
                    </a:lnTo>
                    <a:cubicBezTo>
                      <a:pt x="4212" y="65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947;p64"/>
              <p:cNvSpPr/>
              <p:nvPr/>
            </p:nvSpPr>
            <p:spPr>
              <a:xfrm>
                <a:off x="4361250" y="244965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1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4"/>
                    </a:lnTo>
                    <a:lnTo>
                      <a:pt x="6108" y="1094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948;p64"/>
              <p:cNvSpPr/>
              <p:nvPr/>
            </p:nvSpPr>
            <p:spPr>
              <a:xfrm>
                <a:off x="4355625" y="244402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51"/>
                    </a:moveTo>
                    <a:lnTo>
                      <a:pt x="6172" y="1479"/>
                    </a:lnTo>
                    <a:cubicBezTo>
                      <a:pt x="6204" y="1511"/>
                      <a:pt x="6269" y="1544"/>
                      <a:pt x="6333" y="1544"/>
                    </a:cubicBezTo>
                    <a:lnTo>
                      <a:pt x="11508" y="1544"/>
                    </a:lnTo>
                    <a:lnTo>
                      <a:pt x="13148" y="9773"/>
                    </a:lnTo>
                    <a:lnTo>
                      <a:pt x="2797" y="9773"/>
                    </a:lnTo>
                    <a:lnTo>
                      <a:pt x="515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33"/>
                      <a:pt x="65" y="97"/>
                    </a:cubicBezTo>
                    <a:cubicBezTo>
                      <a:pt x="33" y="161"/>
                      <a:pt x="1" y="226"/>
                      <a:pt x="33" y="290"/>
                    </a:cubicBezTo>
                    <a:lnTo>
                      <a:pt x="2444" y="10030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126"/>
                    </a:cubicBezTo>
                    <a:cubicBezTo>
                      <a:pt x="13598" y="10062"/>
                      <a:pt x="13630" y="9998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6"/>
                      <a:pt x="11701" y="1126"/>
                    </a:cubicBezTo>
                    <a:lnTo>
                      <a:pt x="6437" y="1126"/>
                    </a:lnTo>
                    <a:lnTo>
                      <a:pt x="5529" y="97"/>
                    </a:lnTo>
                    <a:cubicBezTo>
                      <a:pt x="5465" y="33"/>
                      <a:pt x="5433" y="1"/>
                      <a:pt x="5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949;p64"/>
              <p:cNvSpPr/>
              <p:nvPr/>
            </p:nvSpPr>
            <p:spPr>
              <a:xfrm>
                <a:off x="4591075" y="3692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950;p64"/>
              <p:cNvSpPr/>
              <p:nvPr/>
            </p:nvSpPr>
            <p:spPr>
              <a:xfrm>
                <a:off x="4585450" y="3687225"/>
                <a:ext cx="1599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9" extrusionOk="0">
                    <a:moveTo>
                      <a:pt x="5883" y="418"/>
                    </a:moveTo>
                    <a:lnTo>
                      <a:pt x="4130" y="7549"/>
                    </a:lnTo>
                    <a:lnTo>
                      <a:pt x="579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65" y="32"/>
                      <a:pt x="33" y="97"/>
                    </a:cubicBezTo>
                    <a:cubicBezTo>
                      <a:pt x="1" y="161"/>
                      <a:pt x="1" y="257"/>
                      <a:pt x="33" y="322"/>
                    </a:cubicBezTo>
                    <a:lnTo>
                      <a:pt x="4019" y="8293"/>
                    </a:lnTo>
                    <a:cubicBezTo>
                      <a:pt x="4045" y="8346"/>
                      <a:pt x="4114" y="8398"/>
                      <a:pt x="4191" y="8398"/>
                    </a:cubicBezTo>
                    <a:cubicBezTo>
                      <a:pt x="4209" y="8398"/>
                      <a:pt x="4226" y="8396"/>
                      <a:pt x="4244" y="8390"/>
                    </a:cubicBezTo>
                    <a:cubicBezTo>
                      <a:pt x="4308" y="8390"/>
                      <a:pt x="4405" y="8326"/>
                      <a:pt x="4405" y="8229"/>
                    </a:cubicBezTo>
                    <a:lnTo>
                      <a:pt x="6365" y="257"/>
                    </a:lnTo>
                    <a:cubicBezTo>
                      <a:pt x="6398" y="193"/>
                      <a:pt x="6365" y="129"/>
                      <a:pt x="6333" y="97"/>
                    </a:cubicBezTo>
                    <a:cubicBezTo>
                      <a:pt x="6301" y="32"/>
                      <a:pt x="6237" y="0"/>
                      <a:pt x="6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951;p64"/>
              <p:cNvSpPr/>
              <p:nvPr/>
            </p:nvSpPr>
            <p:spPr>
              <a:xfrm>
                <a:off x="4607150" y="3700075"/>
                <a:ext cx="940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84" extrusionOk="0">
                    <a:moveTo>
                      <a:pt x="1" y="1"/>
                    </a:moveTo>
                    <a:lnTo>
                      <a:pt x="3344" y="7683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952;p64"/>
              <p:cNvSpPr/>
              <p:nvPr/>
            </p:nvSpPr>
            <p:spPr>
              <a:xfrm>
                <a:off x="4601525" y="3695250"/>
                <a:ext cx="10530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078" extrusionOk="0">
                    <a:moveTo>
                      <a:pt x="3762" y="419"/>
                    </a:moveTo>
                    <a:lnTo>
                      <a:pt x="3395" y="6939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02" y="8020"/>
                      <a:pt x="3472" y="8077"/>
                      <a:pt x="3550" y="8077"/>
                    </a:cubicBezTo>
                    <a:cubicBezTo>
                      <a:pt x="3567" y="8077"/>
                      <a:pt x="3584" y="8075"/>
                      <a:pt x="3601" y="8069"/>
                    </a:cubicBezTo>
                    <a:cubicBezTo>
                      <a:pt x="3697" y="8069"/>
                      <a:pt x="3762" y="7972"/>
                      <a:pt x="3762" y="7876"/>
                    </a:cubicBezTo>
                    <a:lnTo>
                      <a:pt x="4212" y="226"/>
                    </a:lnTo>
                    <a:cubicBezTo>
                      <a:pt x="4212" y="161"/>
                      <a:pt x="4179" y="97"/>
                      <a:pt x="4147" y="65"/>
                    </a:cubicBezTo>
                    <a:cubicBezTo>
                      <a:pt x="4115" y="1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953;p64"/>
              <p:cNvSpPr/>
              <p:nvPr/>
            </p:nvSpPr>
            <p:spPr>
              <a:xfrm>
                <a:off x="4586250" y="3685600"/>
                <a:ext cx="10450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3" extrusionOk="0">
                    <a:moveTo>
                      <a:pt x="1" y="1"/>
                    </a:moveTo>
                    <a:lnTo>
                      <a:pt x="4180" y="826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954;p64"/>
              <p:cNvSpPr/>
              <p:nvPr/>
            </p:nvSpPr>
            <p:spPr>
              <a:xfrm>
                <a:off x="4580625" y="3679975"/>
                <a:ext cx="115750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92" extrusionOk="0">
                    <a:moveTo>
                      <a:pt x="3794" y="419"/>
                    </a:moveTo>
                    <a:lnTo>
                      <a:pt x="4131" y="7473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30" y="1"/>
                      <a:pt x="65" y="33"/>
                      <a:pt x="33" y="97"/>
                    </a:cubicBezTo>
                    <a:cubicBezTo>
                      <a:pt x="1" y="162"/>
                      <a:pt x="1" y="258"/>
                      <a:pt x="33" y="322"/>
                    </a:cubicBezTo>
                    <a:lnTo>
                      <a:pt x="4212" y="8583"/>
                    </a:lnTo>
                    <a:cubicBezTo>
                      <a:pt x="4236" y="8656"/>
                      <a:pt x="4296" y="8692"/>
                      <a:pt x="4366" y="8692"/>
                    </a:cubicBezTo>
                    <a:cubicBezTo>
                      <a:pt x="4389" y="8692"/>
                      <a:pt x="4413" y="8688"/>
                      <a:pt x="4437" y="8680"/>
                    </a:cubicBezTo>
                    <a:cubicBezTo>
                      <a:pt x="4533" y="8648"/>
                      <a:pt x="4630" y="8583"/>
                      <a:pt x="4598" y="8455"/>
                    </a:cubicBezTo>
                    <a:lnTo>
                      <a:pt x="4595" y="8392"/>
                    </a:lnTo>
                    <a:lnTo>
                      <a:pt x="4595" y="8392"/>
                    </a:lnTo>
                    <a:lnTo>
                      <a:pt x="4598" y="8391"/>
                    </a:lnTo>
                    <a:lnTo>
                      <a:pt x="4594" y="8384"/>
                    </a:lnTo>
                    <a:lnTo>
                      <a:pt x="4594" y="8384"/>
                    </a:lnTo>
                    <a:lnTo>
                      <a:pt x="4212" y="194"/>
                    </a:lnTo>
                    <a:cubicBezTo>
                      <a:pt x="4212" y="97"/>
                      <a:pt x="4115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955;p64"/>
              <p:cNvSpPr/>
              <p:nvPr/>
            </p:nvSpPr>
            <p:spPr>
              <a:xfrm>
                <a:off x="4361250" y="3647850"/>
                <a:ext cx="3295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73" extrusionOk="0">
                    <a:moveTo>
                      <a:pt x="1" y="0"/>
                    </a:moveTo>
                    <a:lnTo>
                      <a:pt x="2411" y="9772"/>
                    </a:lnTo>
                    <a:lnTo>
                      <a:pt x="13180" y="9772"/>
                    </a:lnTo>
                    <a:lnTo>
                      <a:pt x="11476" y="1125"/>
                    </a:lnTo>
                    <a:lnTo>
                      <a:pt x="6108" y="1125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956;p64"/>
              <p:cNvSpPr/>
              <p:nvPr/>
            </p:nvSpPr>
            <p:spPr>
              <a:xfrm>
                <a:off x="4355625" y="3643025"/>
                <a:ext cx="3407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58" extrusionOk="0">
                    <a:moveTo>
                      <a:pt x="5272" y="418"/>
                    </a:moveTo>
                    <a:lnTo>
                      <a:pt x="6172" y="1447"/>
                    </a:lnTo>
                    <a:cubicBezTo>
                      <a:pt x="6204" y="1511"/>
                      <a:pt x="6269" y="1511"/>
                      <a:pt x="6333" y="1511"/>
                    </a:cubicBezTo>
                    <a:lnTo>
                      <a:pt x="11508" y="1511"/>
                    </a:lnTo>
                    <a:lnTo>
                      <a:pt x="13148" y="9740"/>
                    </a:lnTo>
                    <a:lnTo>
                      <a:pt x="2797" y="9740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2"/>
                      <a:pt x="65" y="65"/>
                    </a:cubicBezTo>
                    <a:cubicBezTo>
                      <a:pt x="33" y="129"/>
                      <a:pt x="1" y="193"/>
                      <a:pt x="33" y="257"/>
                    </a:cubicBezTo>
                    <a:lnTo>
                      <a:pt x="2444" y="9997"/>
                    </a:lnTo>
                    <a:cubicBezTo>
                      <a:pt x="2444" y="10094"/>
                      <a:pt x="2540" y="10158"/>
                      <a:pt x="2636" y="10158"/>
                    </a:cubicBezTo>
                    <a:lnTo>
                      <a:pt x="13405" y="10158"/>
                    </a:lnTo>
                    <a:cubicBezTo>
                      <a:pt x="13469" y="10158"/>
                      <a:pt x="13533" y="10126"/>
                      <a:pt x="13565" y="10094"/>
                    </a:cubicBezTo>
                    <a:cubicBezTo>
                      <a:pt x="13598" y="10029"/>
                      <a:pt x="13630" y="9965"/>
                      <a:pt x="13598" y="9901"/>
                    </a:cubicBezTo>
                    <a:lnTo>
                      <a:pt x="11894" y="1286"/>
                    </a:lnTo>
                    <a:cubicBezTo>
                      <a:pt x="11894" y="1157"/>
                      <a:pt x="11798" y="1093"/>
                      <a:pt x="11701" y="1093"/>
                    </a:cubicBezTo>
                    <a:lnTo>
                      <a:pt x="6437" y="1093"/>
                    </a:lnTo>
                    <a:lnTo>
                      <a:pt x="5529" y="65"/>
                    </a:lnTo>
                    <a:cubicBezTo>
                      <a:pt x="5465" y="32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957;p64"/>
              <p:cNvSpPr/>
              <p:nvPr/>
            </p:nvSpPr>
            <p:spPr>
              <a:xfrm>
                <a:off x="3617100" y="2493050"/>
                <a:ext cx="253975" cy="90810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36324" extrusionOk="0">
                    <a:moveTo>
                      <a:pt x="9741" y="0"/>
                    </a:moveTo>
                    <a:lnTo>
                      <a:pt x="9741" y="10544"/>
                    </a:lnTo>
                    <a:lnTo>
                      <a:pt x="1" y="10544"/>
                    </a:lnTo>
                    <a:lnTo>
                      <a:pt x="1" y="36324"/>
                    </a:lnTo>
                    <a:lnTo>
                      <a:pt x="419" y="36324"/>
                    </a:lnTo>
                    <a:lnTo>
                      <a:pt x="419" y="10962"/>
                    </a:lnTo>
                    <a:lnTo>
                      <a:pt x="10158" y="10962"/>
                    </a:lnTo>
                    <a:lnTo>
                      <a:pt x="101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958;p64"/>
              <p:cNvSpPr/>
              <p:nvPr/>
            </p:nvSpPr>
            <p:spPr>
              <a:xfrm>
                <a:off x="3711925" y="2493050"/>
                <a:ext cx="11275" cy="2660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0641" extrusionOk="0">
                    <a:moveTo>
                      <a:pt x="1" y="0"/>
                    </a:moveTo>
                    <a:lnTo>
                      <a:pt x="1" y="10640"/>
                    </a:lnTo>
                    <a:lnTo>
                      <a:pt x="451" y="1064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959;p64"/>
              <p:cNvSpPr/>
              <p:nvPr/>
            </p:nvSpPr>
            <p:spPr>
              <a:xfrm>
                <a:off x="3850150" y="24769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960;p64"/>
              <p:cNvSpPr/>
              <p:nvPr/>
            </p:nvSpPr>
            <p:spPr>
              <a:xfrm>
                <a:off x="3844525" y="2472150"/>
                <a:ext cx="426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73" extrusionOk="0">
                    <a:moveTo>
                      <a:pt x="869" y="419"/>
                    </a:moveTo>
                    <a:cubicBezTo>
                      <a:pt x="1094" y="419"/>
                      <a:pt x="1254" y="611"/>
                      <a:pt x="1254" y="836"/>
                    </a:cubicBezTo>
                    <a:cubicBezTo>
                      <a:pt x="1254" y="1061"/>
                      <a:pt x="1094" y="1254"/>
                      <a:pt x="869" y="1254"/>
                    </a:cubicBezTo>
                    <a:cubicBezTo>
                      <a:pt x="611" y="1254"/>
                      <a:pt x="451" y="1061"/>
                      <a:pt x="451" y="836"/>
                    </a:cubicBezTo>
                    <a:cubicBezTo>
                      <a:pt x="451" y="611"/>
                      <a:pt x="611" y="419"/>
                      <a:pt x="869" y="419"/>
                    </a:cubicBezTo>
                    <a:close/>
                    <a:moveTo>
                      <a:pt x="869" y="1"/>
                    </a:moveTo>
                    <a:cubicBezTo>
                      <a:pt x="386" y="1"/>
                      <a:pt x="1" y="354"/>
                      <a:pt x="1" y="836"/>
                    </a:cubicBezTo>
                    <a:cubicBezTo>
                      <a:pt x="1" y="1286"/>
                      <a:pt x="386" y="1672"/>
                      <a:pt x="869" y="1672"/>
                    </a:cubicBezTo>
                    <a:cubicBezTo>
                      <a:pt x="1319" y="1672"/>
                      <a:pt x="1704" y="1286"/>
                      <a:pt x="1704" y="836"/>
                    </a:cubicBezTo>
                    <a:cubicBezTo>
                      <a:pt x="1704" y="354"/>
                      <a:pt x="1319" y="1"/>
                      <a:pt x="8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961;p64"/>
              <p:cNvSpPr/>
              <p:nvPr/>
            </p:nvSpPr>
            <p:spPr>
              <a:xfrm>
                <a:off x="3702300" y="247697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43" y="1"/>
                    </a:moveTo>
                    <a:cubicBezTo>
                      <a:pt x="289" y="1"/>
                      <a:pt x="0" y="290"/>
                      <a:pt x="0" y="643"/>
                    </a:cubicBezTo>
                    <a:cubicBezTo>
                      <a:pt x="0" y="997"/>
                      <a:pt x="289" y="1254"/>
                      <a:pt x="643" y="1254"/>
                    </a:cubicBezTo>
                    <a:cubicBezTo>
                      <a:pt x="997" y="1254"/>
                      <a:pt x="1254" y="997"/>
                      <a:pt x="1254" y="643"/>
                    </a:cubicBezTo>
                    <a:cubicBezTo>
                      <a:pt x="1254" y="290"/>
                      <a:pt x="997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962;p64"/>
              <p:cNvSpPr/>
              <p:nvPr/>
            </p:nvSpPr>
            <p:spPr>
              <a:xfrm>
                <a:off x="3697475" y="247215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6"/>
                    </a:cubicBezTo>
                    <a:cubicBezTo>
                      <a:pt x="0" y="1286"/>
                      <a:pt x="354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63;p64"/>
              <p:cNvSpPr/>
              <p:nvPr/>
            </p:nvSpPr>
            <p:spPr>
              <a:xfrm>
                <a:off x="3163075" y="2504300"/>
                <a:ext cx="8762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1313" extrusionOk="0">
                    <a:moveTo>
                      <a:pt x="0" y="0"/>
                    </a:moveTo>
                    <a:lnTo>
                      <a:pt x="0" y="7779"/>
                    </a:lnTo>
                    <a:lnTo>
                      <a:pt x="3086" y="10865"/>
                    </a:lnTo>
                    <a:lnTo>
                      <a:pt x="3086" y="21312"/>
                    </a:lnTo>
                    <a:lnTo>
                      <a:pt x="3504" y="21312"/>
                    </a:lnTo>
                    <a:lnTo>
                      <a:pt x="3504" y="10672"/>
                    </a:lnTo>
                    <a:lnTo>
                      <a:pt x="450" y="7619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64;p64"/>
              <p:cNvSpPr/>
              <p:nvPr/>
            </p:nvSpPr>
            <p:spPr>
              <a:xfrm>
                <a:off x="3153425" y="2481000"/>
                <a:ext cx="313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4" extrusionOk="0">
                    <a:moveTo>
                      <a:pt x="611" y="0"/>
                    </a:moveTo>
                    <a:cubicBezTo>
                      <a:pt x="258" y="0"/>
                      <a:pt x="1" y="290"/>
                      <a:pt x="1" y="611"/>
                    </a:cubicBezTo>
                    <a:cubicBezTo>
                      <a:pt x="1" y="965"/>
                      <a:pt x="258" y="1254"/>
                      <a:pt x="611" y="1254"/>
                    </a:cubicBezTo>
                    <a:cubicBezTo>
                      <a:pt x="965" y="1254"/>
                      <a:pt x="1254" y="965"/>
                      <a:pt x="1254" y="611"/>
                    </a:cubicBezTo>
                    <a:cubicBezTo>
                      <a:pt x="1254" y="290"/>
                      <a:pt x="965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65;p64"/>
              <p:cNvSpPr/>
              <p:nvPr/>
            </p:nvSpPr>
            <p:spPr>
              <a:xfrm>
                <a:off x="3147800" y="2475375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0"/>
                    </a:moveTo>
                    <a:cubicBezTo>
                      <a:pt x="386" y="0"/>
                      <a:pt x="1" y="386"/>
                      <a:pt x="1" y="836"/>
                    </a:cubicBezTo>
                    <a:cubicBezTo>
                      <a:pt x="1" y="1318"/>
                      <a:pt x="386" y="1672"/>
                      <a:pt x="836" y="1672"/>
                    </a:cubicBezTo>
                    <a:cubicBezTo>
                      <a:pt x="1286" y="1672"/>
                      <a:pt x="1672" y="1318"/>
                      <a:pt x="1672" y="836"/>
                    </a:cubicBezTo>
                    <a:cubicBezTo>
                      <a:pt x="1672" y="386"/>
                      <a:pt x="128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66;p64"/>
              <p:cNvSpPr/>
              <p:nvPr/>
            </p:nvSpPr>
            <p:spPr>
              <a:xfrm>
                <a:off x="2753225" y="2987275"/>
                <a:ext cx="4886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545" h="6815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1219" y="418"/>
                    </a:lnTo>
                    <a:lnTo>
                      <a:pt x="11219" y="6815"/>
                    </a:lnTo>
                    <a:lnTo>
                      <a:pt x="19544" y="6815"/>
                    </a:lnTo>
                    <a:lnTo>
                      <a:pt x="19544" y="6365"/>
                    </a:lnTo>
                    <a:lnTo>
                      <a:pt x="11637" y="6365"/>
                    </a:lnTo>
                    <a:lnTo>
                      <a:pt x="116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67;p64"/>
              <p:cNvSpPr/>
              <p:nvPr/>
            </p:nvSpPr>
            <p:spPr>
              <a:xfrm>
                <a:off x="2737150" y="29768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68;p64"/>
              <p:cNvSpPr/>
              <p:nvPr/>
            </p:nvSpPr>
            <p:spPr>
              <a:xfrm>
                <a:off x="2732325" y="29720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9;p64"/>
              <p:cNvSpPr/>
              <p:nvPr/>
            </p:nvSpPr>
            <p:spPr>
              <a:xfrm>
                <a:off x="2463125" y="3198625"/>
                <a:ext cx="129625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51850" h="7233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9033" y="418"/>
                    </a:lnTo>
                    <a:lnTo>
                      <a:pt x="9033" y="7233"/>
                    </a:lnTo>
                    <a:lnTo>
                      <a:pt x="51849" y="7233"/>
                    </a:lnTo>
                    <a:lnTo>
                      <a:pt x="51849" y="6815"/>
                    </a:lnTo>
                    <a:lnTo>
                      <a:pt x="9451" y="6815"/>
                    </a:lnTo>
                    <a:lnTo>
                      <a:pt x="9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0;p64"/>
              <p:cNvSpPr/>
              <p:nvPr/>
            </p:nvSpPr>
            <p:spPr>
              <a:xfrm>
                <a:off x="2447850" y="31881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58"/>
                      <a:pt x="1" y="611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4" y="965"/>
                      <a:pt x="1254" y="611"/>
                    </a:cubicBezTo>
                    <a:cubicBezTo>
                      <a:pt x="1254" y="258"/>
                      <a:pt x="997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71;p64"/>
              <p:cNvSpPr/>
              <p:nvPr/>
            </p:nvSpPr>
            <p:spPr>
              <a:xfrm>
                <a:off x="2443025" y="31825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0"/>
                    </a:moveTo>
                    <a:cubicBezTo>
                      <a:pt x="355" y="0"/>
                      <a:pt x="1" y="386"/>
                      <a:pt x="1" y="836"/>
                    </a:cubicBezTo>
                    <a:cubicBezTo>
                      <a:pt x="1" y="1318"/>
                      <a:pt x="355" y="1672"/>
                      <a:pt x="837" y="1672"/>
                    </a:cubicBezTo>
                    <a:cubicBezTo>
                      <a:pt x="1287" y="1672"/>
                      <a:pt x="1672" y="1318"/>
                      <a:pt x="1672" y="836"/>
                    </a:cubicBezTo>
                    <a:cubicBezTo>
                      <a:pt x="1672" y="386"/>
                      <a:pt x="128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72;p64"/>
              <p:cNvSpPr/>
              <p:nvPr/>
            </p:nvSpPr>
            <p:spPr>
              <a:xfrm>
                <a:off x="2906725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14272" y="1"/>
                    </a:moveTo>
                    <a:lnTo>
                      <a:pt x="14272" y="5497"/>
                    </a:lnTo>
                    <a:lnTo>
                      <a:pt x="10544" y="5497"/>
                    </a:lnTo>
                    <a:lnTo>
                      <a:pt x="10544" y="11862"/>
                    </a:lnTo>
                    <a:lnTo>
                      <a:pt x="0" y="11862"/>
                    </a:lnTo>
                    <a:lnTo>
                      <a:pt x="0" y="12280"/>
                    </a:lnTo>
                    <a:lnTo>
                      <a:pt x="10961" y="12280"/>
                    </a:lnTo>
                    <a:lnTo>
                      <a:pt x="10961" y="5915"/>
                    </a:lnTo>
                    <a:lnTo>
                      <a:pt x="14722" y="5915"/>
                    </a:lnTo>
                    <a:lnTo>
                      <a:pt x="14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973;p64"/>
              <p:cNvSpPr/>
              <p:nvPr/>
            </p:nvSpPr>
            <p:spPr>
              <a:xfrm>
                <a:off x="2892250" y="37555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974;p64"/>
              <p:cNvSpPr/>
              <p:nvPr/>
            </p:nvSpPr>
            <p:spPr>
              <a:xfrm>
                <a:off x="2887425" y="37507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4" y="611"/>
                      <a:pt x="1254" y="836"/>
                    </a:cubicBezTo>
                    <a:cubicBezTo>
                      <a:pt x="1254" y="1061"/>
                      <a:pt x="1062" y="1254"/>
                      <a:pt x="837" y="1254"/>
                    </a:cubicBezTo>
                    <a:cubicBezTo>
                      <a:pt x="579" y="1254"/>
                      <a:pt x="419" y="1061"/>
                      <a:pt x="419" y="836"/>
                    </a:cubicBezTo>
                    <a:cubicBezTo>
                      <a:pt x="419" y="611"/>
                      <a:pt x="579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975;p64"/>
              <p:cNvSpPr/>
              <p:nvPr/>
            </p:nvSpPr>
            <p:spPr>
              <a:xfrm>
                <a:off x="3579350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3729" y="5915"/>
                    </a:lnTo>
                    <a:lnTo>
                      <a:pt x="3729" y="12280"/>
                    </a:lnTo>
                    <a:lnTo>
                      <a:pt x="14722" y="12280"/>
                    </a:lnTo>
                    <a:lnTo>
                      <a:pt x="14722" y="11862"/>
                    </a:lnTo>
                    <a:lnTo>
                      <a:pt x="4147" y="11862"/>
                    </a:lnTo>
                    <a:lnTo>
                      <a:pt x="4147" y="5497"/>
                    </a:lnTo>
                    <a:lnTo>
                      <a:pt x="418" y="549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976;p64"/>
              <p:cNvSpPr/>
              <p:nvPr/>
            </p:nvSpPr>
            <p:spPr>
              <a:xfrm>
                <a:off x="3930525" y="375552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11" y="0"/>
                    </a:moveTo>
                    <a:cubicBezTo>
                      <a:pt x="257" y="0"/>
                      <a:pt x="0" y="290"/>
                      <a:pt x="0" y="643"/>
                    </a:cubicBezTo>
                    <a:cubicBezTo>
                      <a:pt x="0" y="997"/>
                      <a:pt x="257" y="1254"/>
                      <a:pt x="611" y="1254"/>
                    </a:cubicBezTo>
                    <a:cubicBezTo>
                      <a:pt x="964" y="1254"/>
                      <a:pt x="1254" y="997"/>
                      <a:pt x="1254" y="643"/>
                    </a:cubicBezTo>
                    <a:cubicBezTo>
                      <a:pt x="1254" y="290"/>
                      <a:pt x="964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977;p64"/>
              <p:cNvSpPr/>
              <p:nvPr/>
            </p:nvSpPr>
            <p:spPr>
              <a:xfrm>
                <a:off x="3924900" y="375070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1"/>
                    </a:moveTo>
                    <a:cubicBezTo>
                      <a:pt x="386" y="1"/>
                      <a:pt x="0" y="354"/>
                      <a:pt x="0" y="836"/>
                    </a:cubicBezTo>
                    <a:cubicBezTo>
                      <a:pt x="0" y="1286"/>
                      <a:pt x="386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978;p64"/>
              <p:cNvSpPr/>
              <p:nvPr/>
            </p:nvSpPr>
            <p:spPr>
              <a:xfrm>
                <a:off x="3717550" y="3065225"/>
                <a:ext cx="429150" cy="208150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8326" extrusionOk="0">
                    <a:moveTo>
                      <a:pt x="12537" y="0"/>
                    </a:moveTo>
                    <a:lnTo>
                      <a:pt x="12537" y="2829"/>
                    </a:lnTo>
                    <a:lnTo>
                      <a:pt x="7491" y="2829"/>
                    </a:lnTo>
                    <a:lnTo>
                      <a:pt x="7491" y="7908"/>
                    </a:lnTo>
                    <a:lnTo>
                      <a:pt x="1" y="7908"/>
                    </a:lnTo>
                    <a:lnTo>
                      <a:pt x="1" y="8326"/>
                    </a:lnTo>
                    <a:lnTo>
                      <a:pt x="7908" y="8326"/>
                    </a:lnTo>
                    <a:lnTo>
                      <a:pt x="7908" y="3279"/>
                    </a:lnTo>
                    <a:lnTo>
                      <a:pt x="12955" y="3279"/>
                    </a:lnTo>
                    <a:lnTo>
                      <a:pt x="12955" y="418"/>
                    </a:lnTo>
                    <a:lnTo>
                      <a:pt x="17166" y="418"/>
                    </a:lnTo>
                    <a:lnTo>
                      <a:pt x="17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979;p64"/>
              <p:cNvSpPr/>
              <p:nvPr/>
            </p:nvSpPr>
            <p:spPr>
              <a:xfrm>
                <a:off x="4137850" y="305075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3" y="1"/>
                    </a:moveTo>
                    <a:cubicBezTo>
                      <a:pt x="290" y="1"/>
                      <a:pt x="0" y="290"/>
                      <a:pt x="0" y="644"/>
                    </a:cubicBezTo>
                    <a:cubicBezTo>
                      <a:pt x="0" y="997"/>
                      <a:pt x="290" y="1254"/>
                      <a:pt x="643" y="1254"/>
                    </a:cubicBezTo>
                    <a:cubicBezTo>
                      <a:pt x="965" y="1254"/>
                      <a:pt x="1254" y="997"/>
                      <a:pt x="1254" y="644"/>
                    </a:cubicBezTo>
                    <a:cubicBezTo>
                      <a:pt x="1254" y="290"/>
                      <a:pt x="965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980;p64"/>
              <p:cNvSpPr/>
              <p:nvPr/>
            </p:nvSpPr>
            <p:spPr>
              <a:xfrm>
                <a:off x="4133025" y="30459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5"/>
                      <a:pt x="836" y="1255"/>
                    </a:cubicBezTo>
                    <a:cubicBezTo>
                      <a:pt x="611" y="1255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1" y="387"/>
                      <a:pt x="1" y="837"/>
                    </a:cubicBezTo>
                    <a:cubicBezTo>
                      <a:pt x="1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87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981;p64"/>
              <p:cNvSpPr/>
              <p:nvPr/>
            </p:nvSpPr>
            <p:spPr>
              <a:xfrm>
                <a:off x="3828450" y="3381050"/>
                <a:ext cx="499875" cy="17520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7008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3630" y="418"/>
                    </a:lnTo>
                    <a:lnTo>
                      <a:pt x="13630" y="4147"/>
                    </a:lnTo>
                    <a:lnTo>
                      <a:pt x="19577" y="4147"/>
                    </a:lnTo>
                    <a:lnTo>
                      <a:pt x="19577" y="7008"/>
                    </a:lnTo>
                    <a:lnTo>
                      <a:pt x="19995" y="7008"/>
                    </a:lnTo>
                    <a:lnTo>
                      <a:pt x="19995" y="3729"/>
                    </a:lnTo>
                    <a:lnTo>
                      <a:pt x="14048" y="3729"/>
                    </a:lnTo>
                    <a:lnTo>
                      <a:pt x="140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982;p64"/>
              <p:cNvSpPr/>
              <p:nvPr/>
            </p:nvSpPr>
            <p:spPr>
              <a:xfrm>
                <a:off x="4307400" y="355060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4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5" y="965"/>
                      <a:pt x="1255" y="644"/>
                    </a:cubicBezTo>
                    <a:cubicBezTo>
                      <a:pt x="1255" y="290"/>
                      <a:pt x="997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983;p64"/>
              <p:cNvSpPr/>
              <p:nvPr/>
            </p:nvSpPr>
            <p:spPr>
              <a:xfrm>
                <a:off x="4302600" y="3545775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4"/>
                      <a:pt x="836" y="1254"/>
                    </a:cubicBezTo>
                    <a:cubicBezTo>
                      <a:pt x="611" y="1254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7"/>
                    </a:cubicBezTo>
                    <a:cubicBezTo>
                      <a:pt x="0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984;p64"/>
              <p:cNvSpPr/>
              <p:nvPr/>
            </p:nvSpPr>
            <p:spPr>
              <a:xfrm>
                <a:off x="2974225" y="2715850"/>
                <a:ext cx="920950" cy="791375"/>
              </a:xfrm>
              <a:custGeom>
                <a:avLst/>
                <a:gdLst/>
                <a:ahLst/>
                <a:cxnLst/>
                <a:rect l="l" t="t" r="r" b="b"/>
                <a:pathLst>
                  <a:path w="36838" h="31655" extrusionOk="0">
                    <a:moveTo>
                      <a:pt x="18415" y="1"/>
                    </a:moveTo>
                    <a:cubicBezTo>
                      <a:pt x="17945" y="1"/>
                      <a:pt x="17471" y="234"/>
                      <a:pt x="17198" y="700"/>
                    </a:cubicBezTo>
                    <a:lnTo>
                      <a:pt x="547" y="29565"/>
                    </a:lnTo>
                    <a:cubicBezTo>
                      <a:pt x="0" y="30498"/>
                      <a:pt x="675" y="31655"/>
                      <a:pt x="1736" y="31655"/>
                    </a:cubicBezTo>
                    <a:lnTo>
                      <a:pt x="35070" y="31655"/>
                    </a:lnTo>
                    <a:cubicBezTo>
                      <a:pt x="36163" y="31655"/>
                      <a:pt x="36838" y="30498"/>
                      <a:pt x="36291" y="29565"/>
                    </a:cubicBezTo>
                    <a:lnTo>
                      <a:pt x="19608" y="700"/>
                    </a:lnTo>
                    <a:cubicBezTo>
                      <a:pt x="19351" y="234"/>
                      <a:pt x="18885" y="1"/>
                      <a:pt x="1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985;p64"/>
              <p:cNvSpPr/>
              <p:nvPr/>
            </p:nvSpPr>
            <p:spPr>
              <a:xfrm>
                <a:off x="2977425" y="2710025"/>
                <a:ext cx="914550" cy="802825"/>
              </a:xfrm>
              <a:custGeom>
                <a:avLst/>
                <a:gdLst/>
                <a:ahLst/>
                <a:cxnLst/>
                <a:rect l="l" t="t" r="r" b="b"/>
                <a:pathLst>
                  <a:path w="36582" h="32113" extrusionOk="0">
                    <a:moveTo>
                      <a:pt x="18291" y="451"/>
                    </a:moveTo>
                    <a:cubicBezTo>
                      <a:pt x="18677" y="451"/>
                      <a:pt x="19095" y="643"/>
                      <a:pt x="19320" y="1029"/>
                    </a:cubicBezTo>
                    <a:lnTo>
                      <a:pt x="35970" y="29895"/>
                    </a:lnTo>
                    <a:cubicBezTo>
                      <a:pt x="36099" y="30088"/>
                      <a:pt x="36131" y="30313"/>
                      <a:pt x="36131" y="30506"/>
                    </a:cubicBezTo>
                    <a:cubicBezTo>
                      <a:pt x="36131" y="30795"/>
                      <a:pt x="36035" y="31116"/>
                      <a:pt x="35810" y="31309"/>
                    </a:cubicBezTo>
                    <a:cubicBezTo>
                      <a:pt x="35585" y="31534"/>
                      <a:pt x="35295" y="31695"/>
                      <a:pt x="34942" y="31695"/>
                    </a:cubicBezTo>
                    <a:lnTo>
                      <a:pt x="1608" y="31695"/>
                    </a:lnTo>
                    <a:cubicBezTo>
                      <a:pt x="1255" y="31695"/>
                      <a:pt x="965" y="31534"/>
                      <a:pt x="772" y="31309"/>
                    </a:cubicBezTo>
                    <a:cubicBezTo>
                      <a:pt x="547" y="31116"/>
                      <a:pt x="419" y="30795"/>
                      <a:pt x="419" y="30506"/>
                    </a:cubicBezTo>
                    <a:cubicBezTo>
                      <a:pt x="419" y="30313"/>
                      <a:pt x="483" y="30088"/>
                      <a:pt x="580" y="29895"/>
                    </a:cubicBezTo>
                    <a:lnTo>
                      <a:pt x="17262" y="1029"/>
                    </a:lnTo>
                    <a:cubicBezTo>
                      <a:pt x="17487" y="643"/>
                      <a:pt x="17873" y="451"/>
                      <a:pt x="18291" y="451"/>
                    </a:cubicBezTo>
                    <a:close/>
                    <a:moveTo>
                      <a:pt x="18291" y="0"/>
                    </a:moveTo>
                    <a:cubicBezTo>
                      <a:pt x="17745" y="0"/>
                      <a:pt x="17198" y="290"/>
                      <a:pt x="16877" y="804"/>
                    </a:cubicBezTo>
                    <a:lnTo>
                      <a:pt x="226" y="29702"/>
                    </a:lnTo>
                    <a:cubicBezTo>
                      <a:pt x="65" y="29959"/>
                      <a:pt x="1" y="30216"/>
                      <a:pt x="1" y="30506"/>
                    </a:cubicBezTo>
                    <a:cubicBezTo>
                      <a:pt x="1" y="30924"/>
                      <a:pt x="162" y="31309"/>
                      <a:pt x="451" y="31631"/>
                    </a:cubicBezTo>
                    <a:cubicBezTo>
                      <a:pt x="740" y="31920"/>
                      <a:pt x="1158" y="32113"/>
                      <a:pt x="1608" y="32113"/>
                    </a:cubicBezTo>
                    <a:lnTo>
                      <a:pt x="34942" y="32113"/>
                    </a:lnTo>
                    <a:cubicBezTo>
                      <a:pt x="35424" y="32113"/>
                      <a:pt x="35842" y="31920"/>
                      <a:pt x="36099" y="31631"/>
                    </a:cubicBezTo>
                    <a:cubicBezTo>
                      <a:pt x="36388" y="31309"/>
                      <a:pt x="36581" y="30924"/>
                      <a:pt x="36581" y="30506"/>
                    </a:cubicBezTo>
                    <a:cubicBezTo>
                      <a:pt x="36581" y="30216"/>
                      <a:pt x="36485" y="29959"/>
                      <a:pt x="36356" y="29702"/>
                    </a:cubicBezTo>
                    <a:lnTo>
                      <a:pt x="19673" y="804"/>
                    </a:lnTo>
                    <a:cubicBezTo>
                      <a:pt x="19384" y="290"/>
                      <a:pt x="18838" y="0"/>
                      <a:pt x="18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986;p64"/>
              <p:cNvSpPr/>
              <p:nvPr/>
            </p:nvSpPr>
            <p:spPr>
              <a:xfrm>
                <a:off x="3012800" y="2747600"/>
                <a:ext cx="843800" cy="729900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29196" extrusionOk="0">
                    <a:moveTo>
                      <a:pt x="16876" y="0"/>
                    </a:moveTo>
                    <a:cubicBezTo>
                      <a:pt x="16764" y="0"/>
                      <a:pt x="16651" y="56"/>
                      <a:pt x="16587" y="169"/>
                    </a:cubicBezTo>
                    <a:lnTo>
                      <a:pt x="129" y="28681"/>
                    </a:lnTo>
                    <a:cubicBezTo>
                      <a:pt x="0" y="28906"/>
                      <a:pt x="161" y="29195"/>
                      <a:pt x="418" y="29195"/>
                    </a:cubicBezTo>
                    <a:lnTo>
                      <a:pt x="33334" y="29195"/>
                    </a:lnTo>
                    <a:cubicBezTo>
                      <a:pt x="33591" y="29195"/>
                      <a:pt x="33752" y="28906"/>
                      <a:pt x="33623" y="28681"/>
                    </a:cubicBezTo>
                    <a:lnTo>
                      <a:pt x="17165" y="169"/>
                    </a:lnTo>
                    <a:cubicBezTo>
                      <a:pt x="17101" y="56"/>
                      <a:pt x="16989" y="0"/>
                      <a:pt x="16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987;p64"/>
              <p:cNvSpPr/>
              <p:nvPr/>
            </p:nvSpPr>
            <p:spPr>
              <a:xfrm>
                <a:off x="3009575" y="2742175"/>
                <a:ext cx="850250" cy="740950"/>
              </a:xfrm>
              <a:custGeom>
                <a:avLst/>
                <a:gdLst/>
                <a:ahLst/>
                <a:cxnLst/>
                <a:rect l="l" t="t" r="r" b="b"/>
                <a:pathLst>
                  <a:path w="34010" h="29638" extrusionOk="0">
                    <a:moveTo>
                      <a:pt x="17005" y="450"/>
                    </a:moveTo>
                    <a:lnTo>
                      <a:pt x="17102" y="515"/>
                    </a:lnTo>
                    <a:lnTo>
                      <a:pt x="33559" y="29027"/>
                    </a:lnTo>
                    <a:lnTo>
                      <a:pt x="33592" y="29091"/>
                    </a:lnTo>
                    <a:lnTo>
                      <a:pt x="33559" y="29155"/>
                    </a:lnTo>
                    <a:lnTo>
                      <a:pt x="33463" y="29220"/>
                    </a:lnTo>
                    <a:lnTo>
                      <a:pt x="547" y="29220"/>
                    </a:lnTo>
                    <a:lnTo>
                      <a:pt x="451" y="29155"/>
                    </a:lnTo>
                    <a:lnTo>
                      <a:pt x="419" y="29091"/>
                    </a:lnTo>
                    <a:lnTo>
                      <a:pt x="419" y="29027"/>
                    </a:lnTo>
                    <a:lnTo>
                      <a:pt x="16877" y="515"/>
                    </a:lnTo>
                    <a:lnTo>
                      <a:pt x="17005" y="450"/>
                    </a:lnTo>
                    <a:close/>
                    <a:moveTo>
                      <a:pt x="17005" y="0"/>
                    </a:moveTo>
                    <a:cubicBezTo>
                      <a:pt x="16812" y="0"/>
                      <a:pt x="16619" y="97"/>
                      <a:pt x="16523" y="290"/>
                    </a:cubicBezTo>
                    <a:lnTo>
                      <a:pt x="65" y="28802"/>
                    </a:lnTo>
                    <a:cubicBezTo>
                      <a:pt x="1" y="28898"/>
                      <a:pt x="1" y="28995"/>
                      <a:pt x="1" y="29091"/>
                    </a:cubicBezTo>
                    <a:cubicBezTo>
                      <a:pt x="1" y="29380"/>
                      <a:pt x="226" y="29638"/>
                      <a:pt x="547" y="29638"/>
                    </a:cubicBezTo>
                    <a:lnTo>
                      <a:pt x="33463" y="29638"/>
                    </a:lnTo>
                    <a:cubicBezTo>
                      <a:pt x="33784" y="29638"/>
                      <a:pt x="34009" y="29380"/>
                      <a:pt x="34009" y="29091"/>
                    </a:cubicBezTo>
                    <a:cubicBezTo>
                      <a:pt x="34009" y="28995"/>
                      <a:pt x="33977" y="28898"/>
                      <a:pt x="33945" y="28802"/>
                    </a:cubicBezTo>
                    <a:lnTo>
                      <a:pt x="17487" y="290"/>
                    </a:lnTo>
                    <a:cubicBezTo>
                      <a:pt x="17359" y="97"/>
                      <a:pt x="17166" y="0"/>
                      <a:pt x="17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988;p64"/>
              <p:cNvSpPr/>
              <p:nvPr/>
            </p:nvSpPr>
            <p:spPr>
              <a:xfrm>
                <a:off x="3366375" y="2914550"/>
                <a:ext cx="135851" cy="521150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20846" extrusionOk="0">
                    <a:moveTo>
                      <a:pt x="2721" y="0"/>
                    </a:moveTo>
                    <a:cubicBezTo>
                      <a:pt x="2259" y="0"/>
                      <a:pt x="1801" y="113"/>
                      <a:pt x="1351" y="338"/>
                    </a:cubicBezTo>
                    <a:cubicBezTo>
                      <a:pt x="419" y="788"/>
                      <a:pt x="1" y="1527"/>
                      <a:pt x="129" y="2556"/>
                    </a:cubicBezTo>
                    <a:lnTo>
                      <a:pt x="1415" y="12681"/>
                    </a:lnTo>
                    <a:cubicBezTo>
                      <a:pt x="1479" y="13099"/>
                      <a:pt x="1608" y="13421"/>
                      <a:pt x="1897" y="13646"/>
                    </a:cubicBezTo>
                    <a:cubicBezTo>
                      <a:pt x="2154" y="13871"/>
                      <a:pt x="2444" y="13999"/>
                      <a:pt x="2733" y="13999"/>
                    </a:cubicBezTo>
                    <a:cubicBezTo>
                      <a:pt x="3055" y="13999"/>
                      <a:pt x="3312" y="13871"/>
                      <a:pt x="3601" y="13646"/>
                    </a:cubicBezTo>
                    <a:cubicBezTo>
                      <a:pt x="3858" y="13421"/>
                      <a:pt x="4019" y="13099"/>
                      <a:pt x="4051" y="12681"/>
                    </a:cubicBezTo>
                    <a:lnTo>
                      <a:pt x="5305" y="2556"/>
                    </a:lnTo>
                    <a:cubicBezTo>
                      <a:pt x="5433" y="1527"/>
                      <a:pt x="5047" y="788"/>
                      <a:pt x="4115" y="338"/>
                    </a:cubicBezTo>
                    <a:cubicBezTo>
                      <a:pt x="3649" y="113"/>
                      <a:pt x="3183" y="0"/>
                      <a:pt x="2721" y="0"/>
                    </a:cubicBezTo>
                    <a:close/>
                    <a:moveTo>
                      <a:pt x="2765" y="16185"/>
                    </a:moveTo>
                    <a:cubicBezTo>
                      <a:pt x="2090" y="16185"/>
                      <a:pt x="1544" y="16410"/>
                      <a:pt x="1126" y="16860"/>
                    </a:cubicBezTo>
                    <a:cubicBezTo>
                      <a:pt x="676" y="17342"/>
                      <a:pt x="451" y="17889"/>
                      <a:pt x="451" y="18499"/>
                    </a:cubicBezTo>
                    <a:cubicBezTo>
                      <a:pt x="451" y="19174"/>
                      <a:pt x="676" y="19721"/>
                      <a:pt x="1126" y="20171"/>
                    </a:cubicBezTo>
                    <a:cubicBezTo>
                      <a:pt x="1576" y="20621"/>
                      <a:pt x="2122" y="20846"/>
                      <a:pt x="2765" y="20846"/>
                    </a:cubicBezTo>
                    <a:cubicBezTo>
                      <a:pt x="3408" y="20846"/>
                      <a:pt x="3955" y="20621"/>
                      <a:pt x="4405" y="20171"/>
                    </a:cubicBezTo>
                    <a:cubicBezTo>
                      <a:pt x="4822" y="19689"/>
                      <a:pt x="5047" y="19142"/>
                      <a:pt x="5047" y="18499"/>
                    </a:cubicBezTo>
                    <a:cubicBezTo>
                      <a:pt x="5047" y="17824"/>
                      <a:pt x="4822" y="17278"/>
                      <a:pt x="4372" y="16828"/>
                    </a:cubicBezTo>
                    <a:cubicBezTo>
                      <a:pt x="3922" y="16410"/>
                      <a:pt x="3376" y="16185"/>
                      <a:pt x="2765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989;p64"/>
              <p:cNvSpPr/>
              <p:nvPr/>
            </p:nvSpPr>
            <p:spPr>
              <a:xfrm>
                <a:off x="4003650" y="3086925"/>
                <a:ext cx="423525" cy="29195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1678" extrusionOk="0">
                    <a:moveTo>
                      <a:pt x="6429" y="0"/>
                    </a:moveTo>
                    <a:cubicBezTo>
                      <a:pt x="6365" y="32"/>
                      <a:pt x="6333" y="65"/>
                      <a:pt x="6301" y="129"/>
                    </a:cubicBezTo>
                    <a:lnTo>
                      <a:pt x="6301" y="193"/>
                    </a:lnTo>
                    <a:lnTo>
                      <a:pt x="6686" y="1511"/>
                    </a:lnTo>
                    <a:lnTo>
                      <a:pt x="6751" y="1607"/>
                    </a:lnTo>
                    <a:lnTo>
                      <a:pt x="8069" y="2604"/>
                    </a:lnTo>
                    <a:lnTo>
                      <a:pt x="7972" y="3086"/>
                    </a:lnTo>
                    <a:cubicBezTo>
                      <a:pt x="6911" y="2990"/>
                      <a:pt x="5883" y="2893"/>
                      <a:pt x="5336" y="2893"/>
                    </a:cubicBezTo>
                    <a:lnTo>
                      <a:pt x="4918" y="1607"/>
                    </a:lnTo>
                    <a:cubicBezTo>
                      <a:pt x="4918" y="1543"/>
                      <a:pt x="4854" y="1511"/>
                      <a:pt x="4790" y="1511"/>
                    </a:cubicBezTo>
                    <a:lnTo>
                      <a:pt x="2540" y="1543"/>
                    </a:lnTo>
                    <a:lnTo>
                      <a:pt x="1929" y="707"/>
                    </a:lnTo>
                    <a:cubicBezTo>
                      <a:pt x="1910" y="670"/>
                      <a:pt x="1869" y="654"/>
                      <a:pt x="1826" y="654"/>
                    </a:cubicBezTo>
                    <a:cubicBezTo>
                      <a:pt x="1795" y="654"/>
                      <a:pt x="1763" y="662"/>
                      <a:pt x="1736" y="675"/>
                    </a:cubicBezTo>
                    <a:lnTo>
                      <a:pt x="1672" y="772"/>
                    </a:lnTo>
                    <a:lnTo>
                      <a:pt x="1704" y="900"/>
                    </a:lnTo>
                    <a:lnTo>
                      <a:pt x="2347" y="1768"/>
                    </a:lnTo>
                    <a:cubicBezTo>
                      <a:pt x="2379" y="1832"/>
                      <a:pt x="2443" y="1832"/>
                      <a:pt x="2475" y="1832"/>
                    </a:cubicBezTo>
                    <a:lnTo>
                      <a:pt x="4661" y="1800"/>
                    </a:lnTo>
                    <a:lnTo>
                      <a:pt x="5015" y="2925"/>
                    </a:lnTo>
                    <a:cubicBezTo>
                      <a:pt x="4436" y="3022"/>
                      <a:pt x="3504" y="3343"/>
                      <a:pt x="2700" y="3665"/>
                    </a:cubicBezTo>
                    <a:cubicBezTo>
                      <a:pt x="1897" y="3986"/>
                      <a:pt x="1672" y="4983"/>
                      <a:pt x="2250" y="5626"/>
                    </a:cubicBezTo>
                    <a:lnTo>
                      <a:pt x="3890" y="7361"/>
                    </a:lnTo>
                    <a:lnTo>
                      <a:pt x="3150" y="8133"/>
                    </a:lnTo>
                    <a:lnTo>
                      <a:pt x="1190" y="7072"/>
                    </a:lnTo>
                    <a:lnTo>
                      <a:pt x="1061" y="7072"/>
                    </a:lnTo>
                    <a:lnTo>
                      <a:pt x="65" y="7554"/>
                    </a:lnTo>
                    <a:lnTo>
                      <a:pt x="0" y="7651"/>
                    </a:lnTo>
                    <a:lnTo>
                      <a:pt x="0" y="7747"/>
                    </a:lnTo>
                    <a:cubicBezTo>
                      <a:pt x="24" y="7819"/>
                      <a:pt x="85" y="7856"/>
                      <a:pt x="154" y="7856"/>
                    </a:cubicBezTo>
                    <a:cubicBezTo>
                      <a:pt x="177" y="7856"/>
                      <a:pt x="201" y="7852"/>
                      <a:pt x="225" y="7844"/>
                    </a:cubicBezTo>
                    <a:lnTo>
                      <a:pt x="1125" y="7393"/>
                    </a:lnTo>
                    <a:lnTo>
                      <a:pt x="3086" y="8454"/>
                    </a:lnTo>
                    <a:cubicBezTo>
                      <a:pt x="3105" y="8464"/>
                      <a:pt x="3124" y="8468"/>
                      <a:pt x="3143" y="8468"/>
                    </a:cubicBezTo>
                    <a:cubicBezTo>
                      <a:pt x="3188" y="8468"/>
                      <a:pt x="3234" y="8445"/>
                      <a:pt x="3279" y="8422"/>
                    </a:cubicBezTo>
                    <a:lnTo>
                      <a:pt x="4083" y="7586"/>
                    </a:lnTo>
                    <a:lnTo>
                      <a:pt x="4211" y="7747"/>
                    </a:lnTo>
                    <a:lnTo>
                      <a:pt x="6622" y="8615"/>
                    </a:lnTo>
                    <a:lnTo>
                      <a:pt x="6461" y="9290"/>
                    </a:lnTo>
                    <a:lnTo>
                      <a:pt x="4822" y="9547"/>
                    </a:lnTo>
                    <a:lnTo>
                      <a:pt x="4726" y="9611"/>
                    </a:lnTo>
                    <a:lnTo>
                      <a:pt x="3793" y="10608"/>
                    </a:lnTo>
                    <a:lnTo>
                      <a:pt x="3729" y="10672"/>
                    </a:lnTo>
                    <a:cubicBezTo>
                      <a:pt x="3729" y="10704"/>
                      <a:pt x="3729" y="10769"/>
                      <a:pt x="3793" y="10801"/>
                    </a:cubicBezTo>
                    <a:cubicBezTo>
                      <a:pt x="3825" y="10833"/>
                      <a:pt x="3866" y="10849"/>
                      <a:pt x="3902" y="10849"/>
                    </a:cubicBezTo>
                    <a:cubicBezTo>
                      <a:pt x="3938" y="10849"/>
                      <a:pt x="3970" y="10833"/>
                      <a:pt x="3986" y="10801"/>
                    </a:cubicBezTo>
                    <a:lnTo>
                      <a:pt x="4918" y="9836"/>
                    </a:lnTo>
                    <a:lnTo>
                      <a:pt x="6590" y="9579"/>
                    </a:lnTo>
                    <a:cubicBezTo>
                      <a:pt x="6654" y="9547"/>
                      <a:pt x="6718" y="9515"/>
                      <a:pt x="6718" y="9451"/>
                    </a:cubicBezTo>
                    <a:lnTo>
                      <a:pt x="6911" y="8711"/>
                    </a:lnTo>
                    <a:lnTo>
                      <a:pt x="9579" y="9676"/>
                    </a:lnTo>
                    <a:cubicBezTo>
                      <a:pt x="9579" y="9676"/>
                      <a:pt x="10029" y="9290"/>
                      <a:pt x="10544" y="8583"/>
                    </a:cubicBezTo>
                    <a:lnTo>
                      <a:pt x="10897" y="9419"/>
                    </a:lnTo>
                    <a:lnTo>
                      <a:pt x="10929" y="9483"/>
                    </a:lnTo>
                    <a:lnTo>
                      <a:pt x="11894" y="10287"/>
                    </a:lnTo>
                    <a:lnTo>
                      <a:pt x="12183" y="11572"/>
                    </a:lnTo>
                    <a:cubicBezTo>
                      <a:pt x="12183" y="11625"/>
                      <a:pt x="12247" y="11677"/>
                      <a:pt x="12323" y="11677"/>
                    </a:cubicBezTo>
                    <a:cubicBezTo>
                      <a:pt x="12340" y="11677"/>
                      <a:pt x="12358" y="11675"/>
                      <a:pt x="12376" y="11669"/>
                    </a:cubicBezTo>
                    <a:cubicBezTo>
                      <a:pt x="12440" y="11669"/>
                      <a:pt x="12504" y="11572"/>
                      <a:pt x="12472" y="11508"/>
                    </a:cubicBezTo>
                    <a:lnTo>
                      <a:pt x="12183" y="10158"/>
                    </a:lnTo>
                    <a:lnTo>
                      <a:pt x="12119" y="10061"/>
                    </a:lnTo>
                    <a:lnTo>
                      <a:pt x="11154" y="9258"/>
                    </a:lnTo>
                    <a:lnTo>
                      <a:pt x="10737" y="8294"/>
                    </a:lnTo>
                    <a:cubicBezTo>
                      <a:pt x="10769" y="8229"/>
                      <a:pt x="10833" y="8165"/>
                      <a:pt x="10865" y="8101"/>
                    </a:cubicBezTo>
                    <a:lnTo>
                      <a:pt x="11701" y="8294"/>
                    </a:lnTo>
                    <a:lnTo>
                      <a:pt x="11829" y="7683"/>
                    </a:lnTo>
                    <a:lnTo>
                      <a:pt x="12408" y="7844"/>
                    </a:lnTo>
                    <a:cubicBezTo>
                      <a:pt x="12826" y="8261"/>
                      <a:pt x="14722" y="10158"/>
                      <a:pt x="15044" y="11476"/>
                    </a:cubicBezTo>
                    <a:cubicBezTo>
                      <a:pt x="15068" y="11548"/>
                      <a:pt x="15128" y="11584"/>
                      <a:pt x="15184" y="11584"/>
                    </a:cubicBezTo>
                    <a:cubicBezTo>
                      <a:pt x="15203" y="11584"/>
                      <a:pt x="15221" y="11580"/>
                      <a:pt x="15237" y="11572"/>
                    </a:cubicBezTo>
                    <a:cubicBezTo>
                      <a:pt x="15333" y="11572"/>
                      <a:pt x="15365" y="11476"/>
                      <a:pt x="15333" y="11412"/>
                    </a:cubicBezTo>
                    <a:cubicBezTo>
                      <a:pt x="15012" y="10029"/>
                      <a:pt x="13179" y="8165"/>
                      <a:pt x="12665" y="7651"/>
                    </a:cubicBezTo>
                    <a:lnTo>
                      <a:pt x="12954" y="6558"/>
                    </a:lnTo>
                    <a:cubicBezTo>
                      <a:pt x="13630" y="6365"/>
                      <a:pt x="15815" y="5722"/>
                      <a:pt x="16876" y="4886"/>
                    </a:cubicBezTo>
                    <a:cubicBezTo>
                      <a:pt x="16940" y="4854"/>
                      <a:pt x="16940" y="4758"/>
                      <a:pt x="16908" y="4661"/>
                    </a:cubicBezTo>
                    <a:cubicBezTo>
                      <a:pt x="16876" y="4629"/>
                      <a:pt x="16836" y="4613"/>
                      <a:pt x="16796" y="4613"/>
                    </a:cubicBezTo>
                    <a:cubicBezTo>
                      <a:pt x="16756" y="4613"/>
                      <a:pt x="16715" y="4629"/>
                      <a:pt x="16683" y="4661"/>
                    </a:cubicBezTo>
                    <a:cubicBezTo>
                      <a:pt x="15655" y="5465"/>
                      <a:pt x="13308" y="6140"/>
                      <a:pt x="12762" y="6301"/>
                    </a:cubicBezTo>
                    <a:lnTo>
                      <a:pt x="12119" y="6140"/>
                    </a:lnTo>
                    <a:lnTo>
                      <a:pt x="12279" y="5561"/>
                    </a:lnTo>
                    <a:lnTo>
                      <a:pt x="11604" y="5401"/>
                    </a:lnTo>
                    <a:cubicBezTo>
                      <a:pt x="11572" y="5143"/>
                      <a:pt x="11540" y="4854"/>
                      <a:pt x="11476" y="4629"/>
                    </a:cubicBezTo>
                    <a:lnTo>
                      <a:pt x="12472" y="3793"/>
                    </a:lnTo>
                    <a:lnTo>
                      <a:pt x="13694" y="3536"/>
                    </a:lnTo>
                    <a:lnTo>
                      <a:pt x="13790" y="3472"/>
                    </a:lnTo>
                    <a:lnTo>
                      <a:pt x="14690" y="2443"/>
                    </a:lnTo>
                    <a:cubicBezTo>
                      <a:pt x="14722" y="2379"/>
                      <a:pt x="14722" y="2283"/>
                      <a:pt x="14658" y="2218"/>
                    </a:cubicBezTo>
                    <a:cubicBezTo>
                      <a:pt x="14626" y="2186"/>
                      <a:pt x="14586" y="2170"/>
                      <a:pt x="14546" y="2170"/>
                    </a:cubicBezTo>
                    <a:cubicBezTo>
                      <a:pt x="14505" y="2170"/>
                      <a:pt x="14465" y="2186"/>
                      <a:pt x="14433" y="2218"/>
                    </a:cubicBezTo>
                    <a:lnTo>
                      <a:pt x="13597" y="3247"/>
                    </a:lnTo>
                    <a:lnTo>
                      <a:pt x="12376" y="3504"/>
                    </a:lnTo>
                    <a:lnTo>
                      <a:pt x="12312" y="3536"/>
                    </a:lnTo>
                    <a:lnTo>
                      <a:pt x="11379" y="4308"/>
                    </a:lnTo>
                    <a:cubicBezTo>
                      <a:pt x="11187" y="3761"/>
                      <a:pt x="10929" y="3375"/>
                      <a:pt x="10929" y="3375"/>
                    </a:cubicBezTo>
                    <a:cubicBezTo>
                      <a:pt x="10929" y="3375"/>
                      <a:pt x="9644" y="3247"/>
                      <a:pt x="8261" y="3118"/>
                    </a:cubicBezTo>
                    <a:lnTo>
                      <a:pt x="8390" y="2572"/>
                    </a:lnTo>
                    <a:cubicBezTo>
                      <a:pt x="8422" y="2508"/>
                      <a:pt x="8390" y="2443"/>
                      <a:pt x="8358" y="2411"/>
                    </a:cubicBezTo>
                    <a:lnTo>
                      <a:pt x="6976" y="1382"/>
                    </a:lnTo>
                    <a:lnTo>
                      <a:pt x="6590" y="129"/>
                    </a:lnTo>
                    <a:cubicBezTo>
                      <a:pt x="6590" y="32"/>
                      <a:pt x="6493" y="0"/>
                      <a:pt x="6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990;p64"/>
              <p:cNvSpPr/>
              <p:nvPr/>
            </p:nvSpPr>
            <p:spPr>
              <a:xfrm>
                <a:off x="4112125" y="3168875"/>
                <a:ext cx="157550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5820" extrusionOk="0">
                    <a:moveTo>
                      <a:pt x="1094" y="1"/>
                    </a:moveTo>
                    <a:lnTo>
                      <a:pt x="1415" y="1512"/>
                    </a:lnTo>
                    <a:lnTo>
                      <a:pt x="740" y="2090"/>
                    </a:lnTo>
                    <a:lnTo>
                      <a:pt x="1126" y="2862"/>
                    </a:lnTo>
                    <a:lnTo>
                      <a:pt x="1" y="4180"/>
                    </a:lnTo>
                    <a:lnTo>
                      <a:pt x="5112" y="5819"/>
                    </a:lnTo>
                    <a:lnTo>
                      <a:pt x="4308" y="2958"/>
                    </a:lnTo>
                    <a:lnTo>
                      <a:pt x="6301" y="483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991;p64"/>
              <p:cNvSpPr/>
              <p:nvPr/>
            </p:nvSpPr>
            <p:spPr>
              <a:xfrm>
                <a:off x="4108125" y="3164875"/>
                <a:ext cx="165550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6122" extrusionOk="0">
                    <a:moveTo>
                      <a:pt x="1447" y="322"/>
                    </a:moveTo>
                    <a:lnTo>
                      <a:pt x="6172" y="772"/>
                    </a:lnTo>
                    <a:lnTo>
                      <a:pt x="4372" y="3022"/>
                    </a:lnTo>
                    <a:lnTo>
                      <a:pt x="4340" y="3150"/>
                    </a:lnTo>
                    <a:lnTo>
                      <a:pt x="5047" y="5722"/>
                    </a:lnTo>
                    <a:lnTo>
                      <a:pt x="418" y="4243"/>
                    </a:lnTo>
                    <a:lnTo>
                      <a:pt x="1414" y="3118"/>
                    </a:lnTo>
                    <a:lnTo>
                      <a:pt x="1447" y="3054"/>
                    </a:lnTo>
                    <a:lnTo>
                      <a:pt x="1447" y="2958"/>
                    </a:lnTo>
                    <a:lnTo>
                      <a:pt x="1093" y="2283"/>
                    </a:lnTo>
                    <a:lnTo>
                      <a:pt x="1672" y="1768"/>
                    </a:lnTo>
                    <a:cubicBezTo>
                      <a:pt x="1736" y="1736"/>
                      <a:pt x="1736" y="1672"/>
                      <a:pt x="1736" y="1640"/>
                    </a:cubicBezTo>
                    <a:lnTo>
                      <a:pt x="1447" y="322"/>
                    </a:lnTo>
                    <a:close/>
                    <a:moveTo>
                      <a:pt x="1254" y="0"/>
                    </a:moveTo>
                    <a:cubicBezTo>
                      <a:pt x="1222" y="0"/>
                      <a:pt x="1157" y="32"/>
                      <a:pt x="1125" y="65"/>
                    </a:cubicBezTo>
                    <a:lnTo>
                      <a:pt x="1093" y="193"/>
                    </a:lnTo>
                    <a:lnTo>
                      <a:pt x="1414" y="1608"/>
                    </a:lnTo>
                    <a:lnTo>
                      <a:pt x="804" y="2122"/>
                    </a:lnTo>
                    <a:cubicBezTo>
                      <a:pt x="739" y="2186"/>
                      <a:pt x="707" y="2250"/>
                      <a:pt x="772" y="2315"/>
                    </a:cubicBezTo>
                    <a:lnTo>
                      <a:pt x="1125" y="2990"/>
                    </a:lnTo>
                    <a:lnTo>
                      <a:pt x="32" y="4211"/>
                    </a:lnTo>
                    <a:lnTo>
                      <a:pt x="0" y="4275"/>
                    </a:lnTo>
                    <a:lnTo>
                      <a:pt x="0" y="4372"/>
                    </a:lnTo>
                    <a:cubicBezTo>
                      <a:pt x="0" y="4404"/>
                      <a:pt x="64" y="4468"/>
                      <a:pt x="97" y="4468"/>
                    </a:cubicBezTo>
                    <a:lnTo>
                      <a:pt x="5207" y="6108"/>
                    </a:lnTo>
                    <a:cubicBezTo>
                      <a:pt x="5226" y="6117"/>
                      <a:pt x="5245" y="6121"/>
                      <a:pt x="5263" y="6121"/>
                    </a:cubicBezTo>
                    <a:cubicBezTo>
                      <a:pt x="5307" y="6121"/>
                      <a:pt x="5345" y="6098"/>
                      <a:pt x="5368" y="6076"/>
                    </a:cubicBezTo>
                    <a:cubicBezTo>
                      <a:pt x="5400" y="6043"/>
                      <a:pt x="5432" y="5979"/>
                      <a:pt x="5400" y="5915"/>
                    </a:cubicBezTo>
                    <a:lnTo>
                      <a:pt x="4661" y="3150"/>
                    </a:lnTo>
                    <a:lnTo>
                      <a:pt x="6590" y="740"/>
                    </a:lnTo>
                    <a:cubicBezTo>
                      <a:pt x="6622" y="675"/>
                      <a:pt x="6622" y="643"/>
                      <a:pt x="6622" y="579"/>
                    </a:cubicBezTo>
                    <a:cubicBezTo>
                      <a:pt x="6590" y="515"/>
                      <a:pt x="6558" y="482"/>
                      <a:pt x="6493" y="482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992;p64"/>
              <p:cNvSpPr/>
              <p:nvPr/>
            </p:nvSpPr>
            <p:spPr>
              <a:xfrm>
                <a:off x="4219825" y="3191400"/>
                <a:ext cx="5947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308" extrusionOk="0">
                    <a:moveTo>
                      <a:pt x="1736" y="0"/>
                    </a:moveTo>
                    <a:lnTo>
                      <a:pt x="0" y="2057"/>
                    </a:lnTo>
                    <a:lnTo>
                      <a:pt x="739" y="4307"/>
                    </a:lnTo>
                    <a:lnTo>
                      <a:pt x="2379" y="2572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993;p64"/>
              <p:cNvSpPr/>
              <p:nvPr/>
            </p:nvSpPr>
            <p:spPr>
              <a:xfrm>
                <a:off x="4216600" y="3187375"/>
                <a:ext cx="66725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11" extrusionOk="0">
                    <a:moveTo>
                      <a:pt x="1801" y="482"/>
                    </a:moveTo>
                    <a:lnTo>
                      <a:pt x="2347" y="2668"/>
                    </a:lnTo>
                    <a:lnTo>
                      <a:pt x="933" y="4179"/>
                    </a:lnTo>
                    <a:lnTo>
                      <a:pt x="322" y="2250"/>
                    </a:lnTo>
                    <a:lnTo>
                      <a:pt x="1801" y="482"/>
                    </a:lnTo>
                    <a:close/>
                    <a:moveTo>
                      <a:pt x="1897" y="0"/>
                    </a:moveTo>
                    <a:cubicBezTo>
                      <a:pt x="1865" y="0"/>
                      <a:pt x="1801" y="0"/>
                      <a:pt x="1769" y="65"/>
                    </a:cubicBezTo>
                    <a:lnTo>
                      <a:pt x="33" y="2122"/>
                    </a:lnTo>
                    <a:lnTo>
                      <a:pt x="1" y="2186"/>
                    </a:lnTo>
                    <a:lnTo>
                      <a:pt x="1" y="2283"/>
                    </a:lnTo>
                    <a:lnTo>
                      <a:pt x="708" y="4501"/>
                    </a:lnTo>
                    <a:cubicBezTo>
                      <a:pt x="740" y="4565"/>
                      <a:pt x="772" y="4597"/>
                      <a:pt x="836" y="4597"/>
                    </a:cubicBezTo>
                    <a:cubicBezTo>
                      <a:pt x="855" y="4606"/>
                      <a:pt x="871" y="4610"/>
                      <a:pt x="885" y="4610"/>
                    </a:cubicBezTo>
                    <a:cubicBezTo>
                      <a:pt x="919" y="4610"/>
                      <a:pt x="942" y="4588"/>
                      <a:pt x="965" y="4565"/>
                    </a:cubicBezTo>
                    <a:lnTo>
                      <a:pt x="2636" y="2829"/>
                    </a:lnTo>
                    <a:cubicBezTo>
                      <a:pt x="2669" y="2797"/>
                      <a:pt x="2669" y="2733"/>
                      <a:pt x="2669" y="2700"/>
                    </a:cubicBezTo>
                    <a:lnTo>
                      <a:pt x="2026" y="97"/>
                    </a:lnTo>
                    <a:cubicBezTo>
                      <a:pt x="2026" y="65"/>
                      <a:pt x="196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994;p64"/>
              <p:cNvSpPr/>
              <p:nvPr/>
            </p:nvSpPr>
            <p:spPr>
              <a:xfrm>
                <a:off x="2692150" y="2510725"/>
                <a:ext cx="42755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14286" extrusionOk="0">
                    <a:moveTo>
                      <a:pt x="3601" y="1"/>
                    </a:moveTo>
                    <a:cubicBezTo>
                      <a:pt x="3504" y="1"/>
                      <a:pt x="3440" y="65"/>
                      <a:pt x="3440" y="161"/>
                    </a:cubicBezTo>
                    <a:cubicBezTo>
                      <a:pt x="3376" y="1544"/>
                      <a:pt x="4597" y="3858"/>
                      <a:pt x="4951" y="4501"/>
                    </a:cubicBezTo>
                    <a:lnTo>
                      <a:pt x="4372" y="5465"/>
                    </a:lnTo>
                    <a:cubicBezTo>
                      <a:pt x="3665" y="5465"/>
                      <a:pt x="1383" y="5465"/>
                      <a:pt x="129" y="5947"/>
                    </a:cubicBezTo>
                    <a:cubicBezTo>
                      <a:pt x="65" y="5980"/>
                      <a:pt x="1" y="6076"/>
                      <a:pt x="33" y="6140"/>
                    </a:cubicBezTo>
                    <a:cubicBezTo>
                      <a:pt x="57" y="6213"/>
                      <a:pt x="117" y="6249"/>
                      <a:pt x="173" y="6249"/>
                    </a:cubicBezTo>
                    <a:cubicBezTo>
                      <a:pt x="192" y="6249"/>
                      <a:pt x="210" y="6245"/>
                      <a:pt x="226" y="6237"/>
                    </a:cubicBezTo>
                    <a:cubicBezTo>
                      <a:pt x="1222" y="5853"/>
                      <a:pt x="2949" y="5775"/>
                      <a:pt x="3907" y="5775"/>
                    </a:cubicBezTo>
                    <a:cubicBezTo>
                      <a:pt x="4154" y="5775"/>
                      <a:pt x="4350" y="5780"/>
                      <a:pt x="4469" y="5787"/>
                    </a:cubicBezTo>
                    <a:lnTo>
                      <a:pt x="5015" y="6108"/>
                    </a:lnTo>
                    <a:lnTo>
                      <a:pt x="4726" y="6622"/>
                    </a:lnTo>
                    <a:lnTo>
                      <a:pt x="5337" y="6944"/>
                    </a:lnTo>
                    <a:cubicBezTo>
                      <a:pt x="5272" y="7233"/>
                      <a:pt x="5240" y="7490"/>
                      <a:pt x="5240" y="7747"/>
                    </a:cubicBezTo>
                    <a:lnTo>
                      <a:pt x="4019" y="8230"/>
                    </a:lnTo>
                    <a:lnTo>
                      <a:pt x="2765" y="8165"/>
                    </a:lnTo>
                    <a:lnTo>
                      <a:pt x="2701" y="8197"/>
                    </a:lnTo>
                    <a:lnTo>
                      <a:pt x="1544" y="8937"/>
                    </a:lnTo>
                    <a:cubicBezTo>
                      <a:pt x="1447" y="9001"/>
                      <a:pt x="1447" y="9065"/>
                      <a:pt x="1479" y="9162"/>
                    </a:cubicBezTo>
                    <a:cubicBezTo>
                      <a:pt x="1517" y="9199"/>
                      <a:pt x="1566" y="9215"/>
                      <a:pt x="1612" y="9215"/>
                    </a:cubicBezTo>
                    <a:cubicBezTo>
                      <a:pt x="1646" y="9215"/>
                      <a:pt x="1678" y="9207"/>
                      <a:pt x="1704" y="9194"/>
                    </a:cubicBezTo>
                    <a:lnTo>
                      <a:pt x="2797" y="8455"/>
                    </a:lnTo>
                    <a:lnTo>
                      <a:pt x="4051" y="8551"/>
                    </a:lnTo>
                    <a:lnTo>
                      <a:pt x="4115" y="8551"/>
                    </a:lnTo>
                    <a:lnTo>
                      <a:pt x="5240" y="8069"/>
                    </a:lnTo>
                    <a:cubicBezTo>
                      <a:pt x="5272" y="8680"/>
                      <a:pt x="5401" y="9098"/>
                      <a:pt x="5401" y="9098"/>
                    </a:cubicBezTo>
                    <a:cubicBezTo>
                      <a:pt x="5401" y="9098"/>
                      <a:pt x="6590" y="9580"/>
                      <a:pt x="7876" y="10094"/>
                    </a:cubicBezTo>
                    <a:lnTo>
                      <a:pt x="7587" y="10576"/>
                    </a:lnTo>
                    <a:cubicBezTo>
                      <a:pt x="7555" y="10640"/>
                      <a:pt x="7555" y="10705"/>
                      <a:pt x="7587" y="10769"/>
                    </a:cubicBezTo>
                    <a:lnTo>
                      <a:pt x="8615" y="12119"/>
                    </a:lnTo>
                    <a:lnTo>
                      <a:pt x="8615" y="13469"/>
                    </a:lnTo>
                    <a:cubicBezTo>
                      <a:pt x="8615" y="13533"/>
                      <a:pt x="8680" y="13598"/>
                      <a:pt x="8776" y="13598"/>
                    </a:cubicBezTo>
                    <a:cubicBezTo>
                      <a:pt x="8840" y="13598"/>
                      <a:pt x="8873" y="13566"/>
                      <a:pt x="8905" y="13533"/>
                    </a:cubicBezTo>
                    <a:lnTo>
                      <a:pt x="8937" y="13469"/>
                    </a:lnTo>
                    <a:lnTo>
                      <a:pt x="8937" y="12087"/>
                    </a:lnTo>
                    <a:lnTo>
                      <a:pt x="8905" y="11991"/>
                    </a:lnTo>
                    <a:lnTo>
                      <a:pt x="7908" y="10640"/>
                    </a:lnTo>
                    <a:lnTo>
                      <a:pt x="8165" y="10223"/>
                    </a:lnTo>
                    <a:cubicBezTo>
                      <a:pt x="9130" y="10608"/>
                      <a:pt x="10126" y="10994"/>
                      <a:pt x="10640" y="11123"/>
                    </a:cubicBezTo>
                    <a:lnTo>
                      <a:pt x="10640" y="12505"/>
                    </a:lnTo>
                    <a:cubicBezTo>
                      <a:pt x="10640" y="12569"/>
                      <a:pt x="10705" y="12633"/>
                      <a:pt x="10769" y="12633"/>
                    </a:cubicBezTo>
                    <a:lnTo>
                      <a:pt x="12891" y="13244"/>
                    </a:lnTo>
                    <a:lnTo>
                      <a:pt x="13276" y="14209"/>
                    </a:lnTo>
                    <a:cubicBezTo>
                      <a:pt x="13276" y="14256"/>
                      <a:pt x="13328" y="14285"/>
                      <a:pt x="13394" y="14285"/>
                    </a:cubicBezTo>
                    <a:cubicBezTo>
                      <a:pt x="13417" y="14285"/>
                      <a:pt x="13443" y="14281"/>
                      <a:pt x="13469" y="14273"/>
                    </a:cubicBezTo>
                    <a:lnTo>
                      <a:pt x="13533" y="14209"/>
                    </a:lnTo>
                    <a:lnTo>
                      <a:pt x="13533" y="14080"/>
                    </a:lnTo>
                    <a:lnTo>
                      <a:pt x="13148" y="13051"/>
                    </a:lnTo>
                    <a:lnTo>
                      <a:pt x="13051" y="12987"/>
                    </a:lnTo>
                    <a:lnTo>
                      <a:pt x="10962" y="12376"/>
                    </a:lnTo>
                    <a:lnTo>
                      <a:pt x="10930" y="11187"/>
                    </a:lnTo>
                    <a:lnTo>
                      <a:pt x="10930" y="11187"/>
                    </a:lnTo>
                    <a:cubicBezTo>
                      <a:pt x="11186" y="11227"/>
                      <a:pt x="11503" y="11245"/>
                      <a:pt x="11850" y="11245"/>
                    </a:cubicBezTo>
                    <a:cubicBezTo>
                      <a:pt x="12331" y="11245"/>
                      <a:pt x="12868" y="11211"/>
                      <a:pt x="13373" y="11155"/>
                    </a:cubicBezTo>
                    <a:cubicBezTo>
                      <a:pt x="14241" y="11091"/>
                      <a:pt x="14723" y="10190"/>
                      <a:pt x="14369" y="9419"/>
                    </a:cubicBezTo>
                    <a:lnTo>
                      <a:pt x="13308" y="7265"/>
                    </a:lnTo>
                    <a:lnTo>
                      <a:pt x="14208" y="6751"/>
                    </a:lnTo>
                    <a:lnTo>
                      <a:pt x="15784" y="8294"/>
                    </a:lnTo>
                    <a:lnTo>
                      <a:pt x="15912" y="8358"/>
                    </a:lnTo>
                    <a:lnTo>
                      <a:pt x="17005" y="8165"/>
                    </a:lnTo>
                    <a:lnTo>
                      <a:pt x="17101" y="8101"/>
                    </a:lnTo>
                    <a:lnTo>
                      <a:pt x="17101" y="8005"/>
                    </a:lnTo>
                    <a:cubicBezTo>
                      <a:pt x="17101" y="7925"/>
                      <a:pt x="17058" y="7868"/>
                      <a:pt x="16989" y="7868"/>
                    </a:cubicBezTo>
                    <a:cubicBezTo>
                      <a:pt x="16974" y="7868"/>
                      <a:pt x="16958" y="7870"/>
                      <a:pt x="16941" y="7876"/>
                    </a:cubicBezTo>
                    <a:lnTo>
                      <a:pt x="15944" y="8037"/>
                    </a:lnTo>
                    <a:lnTo>
                      <a:pt x="14369" y="6462"/>
                    </a:lnTo>
                    <a:cubicBezTo>
                      <a:pt x="14324" y="6439"/>
                      <a:pt x="14278" y="6416"/>
                      <a:pt x="14233" y="6416"/>
                    </a:cubicBezTo>
                    <a:cubicBezTo>
                      <a:pt x="14214" y="6416"/>
                      <a:pt x="14195" y="6420"/>
                      <a:pt x="14176" y="6430"/>
                    </a:cubicBezTo>
                    <a:lnTo>
                      <a:pt x="13148" y="7008"/>
                    </a:lnTo>
                    <a:lnTo>
                      <a:pt x="13083" y="6815"/>
                    </a:lnTo>
                    <a:lnTo>
                      <a:pt x="11026" y="5304"/>
                    </a:lnTo>
                    <a:lnTo>
                      <a:pt x="11380" y="4694"/>
                    </a:lnTo>
                    <a:lnTo>
                      <a:pt x="13019" y="4919"/>
                    </a:lnTo>
                    <a:lnTo>
                      <a:pt x="13116" y="4887"/>
                    </a:lnTo>
                    <a:lnTo>
                      <a:pt x="14305" y="4212"/>
                    </a:lnTo>
                    <a:lnTo>
                      <a:pt x="14369" y="4147"/>
                    </a:lnTo>
                    <a:cubicBezTo>
                      <a:pt x="14401" y="4115"/>
                      <a:pt x="14401" y="4051"/>
                      <a:pt x="14369" y="3987"/>
                    </a:cubicBezTo>
                    <a:cubicBezTo>
                      <a:pt x="14349" y="3947"/>
                      <a:pt x="14305" y="3919"/>
                      <a:pt x="14251" y="3919"/>
                    </a:cubicBezTo>
                    <a:cubicBezTo>
                      <a:pt x="14218" y="3919"/>
                      <a:pt x="14181" y="3930"/>
                      <a:pt x="14144" y="3954"/>
                    </a:cubicBezTo>
                    <a:lnTo>
                      <a:pt x="12987" y="4597"/>
                    </a:lnTo>
                    <a:lnTo>
                      <a:pt x="11315" y="4404"/>
                    </a:lnTo>
                    <a:cubicBezTo>
                      <a:pt x="11298" y="4396"/>
                      <a:pt x="11281" y="4392"/>
                      <a:pt x="11264" y="4392"/>
                    </a:cubicBezTo>
                    <a:cubicBezTo>
                      <a:pt x="11219" y="4392"/>
                      <a:pt x="11178" y="4422"/>
                      <a:pt x="11155" y="4469"/>
                    </a:cubicBezTo>
                    <a:lnTo>
                      <a:pt x="10769" y="5112"/>
                    </a:lnTo>
                    <a:lnTo>
                      <a:pt x="8487" y="3440"/>
                    </a:lnTo>
                    <a:cubicBezTo>
                      <a:pt x="8487" y="3440"/>
                      <a:pt x="7940" y="3697"/>
                      <a:pt x="7265" y="4212"/>
                    </a:cubicBezTo>
                    <a:lnTo>
                      <a:pt x="7137" y="3312"/>
                    </a:lnTo>
                    <a:lnTo>
                      <a:pt x="7137" y="3247"/>
                    </a:lnTo>
                    <a:lnTo>
                      <a:pt x="6462" y="2219"/>
                    </a:lnTo>
                    <a:lnTo>
                      <a:pt x="6526" y="901"/>
                    </a:lnTo>
                    <a:cubicBezTo>
                      <a:pt x="6526" y="804"/>
                      <a:pt x="6462" y="740"/>
                      <a:pt x="6397" y="740"/>
                    </a:cubicBezTo>
                    <a:cubicBezTo>
                      <a:pt x="6301" y="740"/>
                      <a:pt x="6237" y="804"/>
                      <a:pt x="6237" y="869"/>
                    </a:cubicBezTo>
                    <a:lnTo>
                      <a:pt x="6140" y="2251"/>
                    </a:lnTo>
                    <a:lnTo>
                      <a:pt x="6172" y="2347"/>
                    </a:lnTo>
                    <a:lnTo>
                      <a:pt x="6847" y="3376"/>
                    </a:lnTo>
                    <a:lnTo>
                      <a:pt x="6976" y="4437"/>
                    </a:lnTo>
                    <a:cubicBezTo>
                      <a:pt x="6912" y="4469"/>
                      <a:pt x="6847" y="4533"/>
                      <a:pt x="6783" y="4597"/>
                    </a:cubicBezTo>
                    <a:lnTo>
                      <a:pt x="6076" y="4179"/>
                    </a:lnTo>
                    <a:lnTo>
                      <a:pt x="5755" y="4694"/>
                    </a:lnTo>
                    <a:lnTo>
                      <a:pt x="5240" y="4404"/>
                    </a:lnTo>
                    <a:cubicBezTo>
                      <a:pt x="4951" y="3890"/>
                      <a:pt x="3697" y="1511"/>
                      <a:pt x="3762" y="161"/>
                    </a:cubicBezTo>
                    <a:cubicBezTo>
                      <a:pt x="3762" y="65"/>
                      <a:pt x="3697" y="1"/>
                      <a:pt x="3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995;p64"/>
              <p:cNvSpPr/>
              <p:nvPr/>
            </p:nvSpPr>
            <p:spPr>
              <a:xfrm>
                <a:off x="2836800" y="2611975"/>
                <a:ext cx="177625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6720" extrusionOk="0">
                    <a:moveTo>
                      <a:pt x="2669" y="1"/>
                    </a:moveTo>
                    <a:lnTo>
                      <a:pt x="2604" y="2958"/>
                    </a:lnTo>
                    <a:lnTo>
                      <a:pt x="1" y="4758"/>
                    </a:lnTo>
                    <a:lnTo>
                      <a:pt x="4854" y="6719"/>
                    </a:lnTo>
                    <a:lnTo>
                      <a:pt x="4951" y="5176"/>
                    </a:lnTo>
                    <a:lnTo>
                      <a:pt x="5787" y="4790"/>
                    </a:lnTo>
                    <a:lnTo>
                      <a:pt x="5626" y="3955"/>
                    </a:lnTo>
                    <a:lnTo>
                      <a:pt x="7105" y="3022"/>
                    </a:ln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996;p64"/>
              <p:cNvSpPr/>
              <p:nvPr/>
            </p:nvSpPr>
            <p:spPr>
              <a:xfrm>
                <a:off x="2832775" y="2608175"/>
                <a:ext cx="185675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7000" extrusionOk="0">
                    <a:moveTo>
                      <a:pt x="2990" y="442"/>
                    </a:moveTo>
                    <a:lnTo>
                      <a:pt x="6976" y="3174"/>
                    </a:lnTo>
                    <a:lnTo>
                      <a:pt x="5723" y="3978"/>
                    </a:lnTo>
                    <a:lnTo>
                      <a:pt x="5658" y="4010"/>
                    </a:lnTo>
                    <a:lnTo>
                      <a:pt x="5626" y="4139"/>
                    </a:lnTo>
                    <a:lnTo>
                      <a:pt x="5787" y="4878"/>
                    </a:lnTo>
                    <a:lnTo>
                      <a:pt x="5080" y="5167"/>
                    </a:lnTo>
                    <a:cubicBezTo>
                      <a:pt x="5015" y="5200"/>
                      <a:pt x="4983" y="5264"/>
                      <a:pt x="4983" y="5296"/>
                    </a:cubicBezTo>
                    <a:lnTo>
                      <a:pt x="4887" y="6646"/>
                    </a:lnTo>
                    <a:lnTo>
                      <a:pt x="483" y="4878"/>
                    </a:lnTo>
                    <a:lnTo>
                      <a:pt x="2862" y="3239"/>
                    </a:lnTo>
                    <a:cubicBezTo>
                      <a:pt x="2894" y="3207"/>
                      <a:pt x="2926" y="3142"/>
                      <a:pt x="2926" y="3110"/>
                    </a:cubicBezTo>
                    <a:lnTo>
                      <a:pt x="2990" y="442"/>
                    </a:lnTo>
                    <a:close/>
                    <a:moveTo>
                      <a:pt x="2834" y="0"/>
                    </a:moveTo>
                    <a:cubicBezTo>
                      <a:pt x="2806" y="0"/>
                      <a:pt x="2781" y="8"/>
                      <a:pt x="2765" y="24"/>
                    </a:cubicBezTo>
                    <a:cubicBezTo>
                      <a:pt x="2701" y="56"/>
                      <a:pt x="2669" y="89"/>
                      <a:pt x="2669" y="153"/>
                    </a:cubicBezTo>
                    <a:lnTo>
                      <a:pt x="2605" y="3014"/>
                    </a:lnTo>
                    <a:lnTo>
                      <a:pt x="65" y="4782"/>
                    </a:lnTo>
                    <a:cubicBezTo>
                      <a:pt x="1" y="4814"/>
                      <a:pt x="1" y="4878"/>
                      <a:pt x="1" y="4942"/>
                    </a:cubicBezTo>
                    <a:cubicBezTo>
                      <a:pt x="1" y="4975"/>
                      <a:pt x="33" y="5039"/>
                      <a:pt x="97" y="5071"/>
                    </a:cubicBezTo>
                    <a:lnTo>
                      <a:pt x="4983" y="7000"/>
                    </a:lnTo>
                    <a:lnTo>
                      <a:pt x="5112" y="7000"/>
                    </a:lnTo>
                    <a:cubicBezTo>
                      <a:pt x="5144" y="6967"/>
                      <a:pt x="5176" y="6935"/>
                      <a:pt x="5176" y="6871"/>
                    </a:cubicBezTo>
                    <a:lnTo>
                      <a:pt x="5273" y="5425"/>
                    </a:lnTo>
                    <a:lnTo>
                      <a:pt x="6012" y="5103"/>
                    </a:lnTo>
                    <a:cubicBezTo>
                      <a:pt x="6076" y="5071"/>
                      <a:pt x="6108" y="5007"/>
                      <a:pt x="6108" y="4942"/>
                    </a:cubicBezTo>
                    <a:lnTo>
                      <a:pt x="5948" y="4171"/>
                    </a:lnTo>
                    <a:lnTo>
                      <a:pt x="7330" y="3303"/>
                    </a:lnTo>
                    <a:lnTo>
                      <a:pt x="7394" y="3239"/>
                    </a:lnTo>
                    <a:lnTo>
                      <a:pt x="7426" y="3174"/>
                    </a:lnTo>
                    <a:cubicBezTo>
                      <a:pt x="7426" y="3142"/>
                      <a:pt x="7394" y="3078"/>
                      <a:pt x="7362" y="3046"/>
                    </a:cubicBezTo>
                    <a:lnTo>
                      <a:pt x="2926" y="24"/>
                    </a:lnTo>
                    <a:cubicBezTo>
                      <a:pt x="2894" y="8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997;p64"/>
              <p:cNvSpPr/>
              <p:nvPr/>
            </p:nvSpPr>
            <p:spPr>
              <a:xfrm>
                <a:off x="2845650" y="2627250"/>
                <a:ext cx="562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826" extrusionOk="0">
                    <a:moveTo>
                      <a:pt x="2186" y="1"/>
                    </a:moveTo>
                    <a:lnTo>
                      <a:pt x="129" y="1190"/>
                    </a:lnTo>
                    <a:lnTo>
                      <a:pt x="0" y="3826"/>
                    </a:lnTo>
                    <a:lnTo>
                      <a:pt x="2250" y="2347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998;p64"/>
              <p:cNvSpPr/>
              <p:nvPr/>
            </p:nvSpPr>
            <p:spPr>
              <a:xfrm>
                <a:off x="2841625" y="2623225"/>
                <a:ext cx="64325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4140" extrusionOk="0">
                    <a:moveTo>
                      <a:pt x="2218" y="419"/>
                    </a:moveTo>
                    <a:lnTo>
                      <a:pt x="2251" y="2412"/>
                    </a:lnTo>
                    <a:lnTo>
                      <a:pt x="322" y="3697"/>
                    </a:lnTo>
                    <a:lnTo>
                      <a:pt x="418" y="1447"/>
                    </a:lnTo>
                    <a:lnTo>
                      <a:pt x="2218" y="419"/>
                    </a:lnTo>
                    <a:close/>
                    <a:moveTo>
                      <a:pt x="2283" y="1"/>
                    </a:moveTo>
                    <a:lnTo>
                      <a:pt x="193" y="1222"/>
                    </a:lnTo>
                    <a:cubicBezTo>
                      <a:pt x="161" y="1222"/>
                      <a:pt x="129" y="1287"/>
                      <a:pt x="129" y="1351"/>
                    </a:cubicBezTo>
                    <a:lnTo>
                      <a:pt x="1" y="3987"/>
                    </a:lnTo>
                    <a:cubicBezTo>
                      <a:pt x="1" y="4051"/>
                      <a:pt x="33" y="4083"/>
                      <a:pt x="97" y="4115"/>
                    </a:cubicBezTo>
                    <a:cubicBezTo>
                      <a:pt x="113" y="4131"/>
                      <a:pt x="137" y="4139"/>
                      <a:pt x="165" y="4139"/>
                    </a:cubicBezTo>
                    <a:cubicBezTo>
                      <a:pt x="193" y="4139"/>
                      <a:pt x="226" y="4131"/>
                      <a:pt x="258" y="4115"/>
                    </a:cubicBezTo>
                    <a:lnTo>
                      <a:pt x="2508" y="2637"/>
                    </a:lnTo>
                    <a:lnTo>
                      <a:pt x="2540" y="2572"/>
                    </a:lnTo>
                    <a:lnTo>
                      <a:pt x="2572" y="2508"/>
                    </a:lnTo>
                    <a:lnTo>
                      <a:pt x="2508" y="129"/>
                    </a:lnTo>
                    <a:cubicBezTo>
                      <a:pt x="2508" y="97"/>
                      <a:pt x="2476" y="33"/>
                      <a:pt x="2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999;p64"/>
              <p:cNvSpPr/>
              <p:nvPr/>
            </p:nvSpPr>
            <p:spPr>
              <a:xfrm>
                <a:off x="3290050" y="3551400"/>
                <a:ext cx="279675" cy="397425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15897" extrusionOk="0">
                    <a:moveTo>
                      <a:pt x="2282" y="1"/>
                    </a:moveTo>
                    <a:lnTo>
                      <a:pt x="2186" y="33"/>
                    </a:lnTo>
                    <a:cubicBezTo>
                      <a:pt x="2122" y="65"/>
                      <a:pt x="2122" y="162"/>
                      <a:pt x="2154" y="226"/>
                    </a:cubicBezTo>
                    <a:lnTo>
                      <a:pt x="2797" y="1029"/>
                    </a:lnTo>
                    <a:lnTo>
                      <a:pt x="2186" y="3183"/>
                    </a:lnTo>
                    <a:cubicBezTo>
                      <a:pt x="2186" y="3247"/>
                      <a:pt x="2218" y="3312"/>
                      <a:pt x="2250" y="3344"/>
                    </a:cubicBezTo>
                    <a:lnTo>
                      <a:pt x="3247" y="3955"/>
                    </a:lnTo>
                    <a:lnTo>
                      <a:pt x="3118" y="4115"/>
                    </a:lnTo>
                    <a:lnTo>
                      <a:pt x="2797" y="6655"/>
                    </a:lnTo>
                    <a:lnTo>
                      <a:pt x="2122" y="6655"/>
                    </a:lnTo>
                    <a:lnTo>
                      <a:pt x="1479" y="5112"/>
                    </a:lnTo>
                    <a:lnTo>
                      <a:pt x="1414" y="5047"/>
                    </a:lnTo>
                    <a:lnTo>
                      <a:pt x="257" y="4340"/>
                    </a:lnTo>
                    <a:lnTo>
                      <a:pt x="161" y="4308"/>
                    </a:lnTo>
                    <a:cubicBezTo>
                      <a:pt x="129" y="4308"/>
                      <a:pt x="64" y="4340"/>
                      <a:pt x="32" y="4372"/>
                    </a:cubicBezTo>
                    <a:cubicBezTo>
                      <a:pt x="0" y="4437"/>
                      <a:pt x="0" y="4533"/>
                      <a:pt x="97" y="4597"/>
                    </a:cubicBezTo>
                    <a:lnTo>
                      <a:pt x="1222" y="5272"/>
                    </a:lnTo>
                    <a:lnTo>
                      <a:pt x="1864" y="6848"/>
                    </a:lnTo>
                    <a:cubicBezTo>
                      <a:pt x="1897" y="6912"/>
                      <a:pt x="1929" y="6944"/>
                      <a:pt x="1993" y="6944"/>
                    </a:cubicBezTo>
                    <a:lnTo>
                      <a:pt x="2765" y="6976"/>
                    </a:lnTo>
                    <a:lnTo>
                      <a:pt x="2411" y="9773"/>
                    </a:lnTo>
                    <a:cubicBezTo>
                      <a:pt x="2411" y="9773"/>
                      <a:pt x="2893" y="10158"/>
                      <a:pt x="3665" y="10480"/>
                    </a:cubicBezTo>
                    <a:lnTo>
                      <a:pt x="2957" y="10994"/>
                    </a:lnTo>
                    <a:lnTo>
                      <a:pt x="2925" y="11058"/>
                    </a:lnTo>
                    <a:lnTo>
                      <a:pt x="2347" y="12151"/>
                    </a:lnTo>
                    <a:lnTo>
                      <a:pt x="1125" y="12730"/>
                    </a:lnTo>
                    <a:cubicBezTo>
                      <a:pt x="1061" y="12762"/>
                      <a:pt x="1029" y="12859"/>
                      <a:pt x="1061" y="12923"/>
                    </a:cubicBezTo>
                    <a:cubicBezTo>
                      <a:pt x="1085" y="12995"/>
                      <a:pt x="1145" y="13031"/>
                      <a:pt x="1215" y="13031"/>
                    </a:cubicBezTo>
                    <a:cubicBezTo>
                      <a:pt x="1238" y="13031"/>
                      <a:pt x="1262" y="13027"/>
                      <a:pt x="1286" y="13019"/>
                    </a:cubicBezTo>
                    <a:lnTo>
                      <a:pt x="2507" y="12409"/>
                    </a:lnTo>
                    <a:lnTo>
                      <a:pt x="2572" y="12344"/>
                    </a:lnTo>
                    <a:lnTo>
                      <a:pt x="3150" y="11219"/>
                    </a:lnTo>
                    <a:lnTo>
                      <a:pt x="4018" y="10608"/>
                    </a:lnTo>
                    <a:cubicBezTo>
                      <a:pt x="4082" y="10641"/>
                      <a:pt x="4179" y="10673"/>
                      <a:pt x="4243" y="10705"/>
                    </a:cubicBezTo>
                    <a:lnTo>
                      <a:pt x="4243" y="11541"/>
                    </a:lnTo>
                    <a:lnTo>
                      <a:pt x="4854" y="11541"/>
                    </a:lnTo>
                    <a:lnTo>
                      <a:pt x="4854" y="12151"/>
                    </a:lnTo>
                    <a:cubicBezTo>
                      <a:pt x="4532" y="12666"/>
                      <a:pt x="3054" y="14916"/>
                      <a:pt x="1864" y="15527"/>
                    </a:cubicBezTo>
                    <a:cubicBezTo>
                      <a:pt x="1768" y="15559"/>
                      <a:pt x="1768" y="15655"/>
                      <a:pt x="1800" y="15719"/>
                    </a:cubicBezTo>
                    <a:cubicBezTo>
                      <a:pt x="1824" y="15767"/>
                      <a:pt x="1882" y="15796"/>
                      <a:pt x="1936" y="15796"/>
                    </a:cubicBezTo>
                    <a:cubicBezTo>
                      <a:pt x="1956" y="15796"/>
                      <a:pt x="1976" y="15792"/>
                      <a:pt x="1993" y="15784"/>
                    </a:cubicBezTo>
                    <a:cubicBezTo>
                      <a:pt x="3247" y="15173"/>
                      <a:pt x="4693" y="12955"/>
                      <a:pt x="5079" y="12376"/>
                    </a:cubicBezTo>
                    <a:lnTo>
                      <a:pt x="6204" y="12376"/>
                    </a:lnTo>
                    <a:cubicBezTo>
                      <a:pt x="6525" y="13019"/>
                      <a:pt x="7650" y="15012"/>
                      <a:pt x="8679" y="15848"/>
                    </a:cubicBezTo>
                    <a:cubicBezTo>
                      <a:pt x="8711" y="15880"/>
                      <a:pt x="8751" y="15896"/>
                      <a:pt x="8792" y="15896"/>
                    </a:cubicBezTo>
                    <a:cubicBezTo>
                      <a:pt x="8832" y="15896"/>
                      <a:pt x="8872" y="15880"/>
                      <a:pt x="8904" y="15848"/>
                    </a:cubicBezTo>
                    <a:cubicBezTo>
                      <a:pt x="8936" y="15784"/>
                      <a:pt x="8936" y="15687"/>
                      <a:pt x="8872" y="15623"/>
                    </a:cubicBezTo>
                    <a:cubicBezTo>
                      <a:pt x="7843" y="14787"/>
                      <a:pt x="6686" y="12634"/>
                      <a:pt x="6429" y="12151"/>
                    </a:cubicBezTo>
                    <a:lnTo>
                      <a:pt x="6429" y="11509"/>
                    </a:lnTo>
                    <a:lnTo>
                      <a:pt x="7008" y="11509"/>
                    </a:lnTo>
                    <a:lnTo>
                      <a:pt x="7008" y="10833"/>
                    </a:lnTo>
                    <a:cubicBezTo>
                      <a:pt x="7297" y="10737"/>
                      <a:pt x="7522" y="10641"/>
                      <a:pt x="7747" y="10512"/>
                    </a:cubicBezTo>
                    <a:lnTo>
                      <a:pt x="8776" y="11348"/>
                    </a:lnTo>
                    <a:lnTo>
                      <a:pt x="9322" y="12473"/>
                    </a:lnTo>
                    <a:lnTo>
                      <a:pt x="9386" y="12537"/>
                    </a:lnTo>
                    <a:lnTo>
                      <a:pt x="10608" y="13180"/>
                    </a:lnTo>
                    <a:cubicBezTo>
                      <a:pt x="10625" y="13189"/>
                      <a:pt x="10644" y="13193"/>
                      <a:pt x="10664" y="13193"/>
                    </a:cubicBezTo>
                    <a:cubicBezTo>
                      <a:pt x="10719" y="13193"/>
                      <a:pt x="10777" y="13163"/>
                      <a:pt x="10801" y="13116"/>
                    </a:cubicBezTo>
                    <a:cubicBezTo>
                      <a:pt x="10865" y="13019"/>
                      <a:pt x="10833" y="12955"/>
                      <a:pt x="10736" y="12891"/>
                    </a:cubicBezTo>
                    <a:lnTo>
                      <a:pt x="9579" y="12280"/>
                    </a:lnTo>
                    <a:lnTo>
                      <a:pt x="9033" y="11155"/>
                    </a:lnTo>
                    <a:lnTo>
                      <a:pt x="9001" y="11123"/>
                    </a:lnTo>
                    <a:lnTo>
                      <a:pt x="8036" y="10351"/>
                    </a:lnTo>
                    <a:cubicBezTo>
                      <a:pt x="8550" y="10030"/>
                      <a:pt x="8840" y="9741"/>
                      <a:pt x="8840" y="9741"/>
                    </a:cubicBezTo>
                    <a:cubicBezTo>
                      <a:pt x="8840" y="9741"/>
                      <a:pt x="8711" y="8455"/>
                      <a:pt x="8518" y="7073"/>
                    </a:cubicBezTo>
                    <a:lnTo>
                      <a:pt x="9097" y="7073"/>
                    </a:lnTo>
                    <a:cubicBezTo>
                      <a:pt x="9161" y="7073"/>
                      <a:pt x="9193" y="7040"/>
                      <a:pt x="9226" y="6976"/>
                    </a:cubicBezTo>
                    <a:lnTo>
                      <a:pt x="9933" y="5433"/>
                    </a:lnTo>
                    <a:lnTo>
                      <a:pt x="11090" y="4790"/>
                    </a:lnTo>
                    <a:cubicBezTo>
                      <a:pt x="11154" y="4758"/>
                      <a:pt x="11186" y="4662"/>
                      <a:pt x="11154" y="4565"/>
                    </a:cubicBezTo>
                    <a:cubicBezTo>
                      <a:pt x="11122" y="4533"/>
                      <a:pt x="11058" y="4501"/>
                      <a:pt x="11026" y="4501"/>
                    </a:cubicBezTo>
                    <a:lnTo>
                      <a:pt x="10929" y="4533"/>
                    </a:lnTo>
                    <a:lnTo>
                      <a:pt x="9740" y="5176"/>
                    </a:lnTo>
                    <a:lnTo>
                      <a:pt x="9676" y="5272"/>
                    </a:lnTo>
                    <a:lnTo>
                      <a:pt x="9001" y="6783"/>
                    </a:lnTo>
                    <a:lnTo>
                      <a:pt x="8486" y="6751"/>
                    </a:lnTo>
                    <a:cubicBezTo>
                      <a:pt x="8358" y="5723"/>
                      <a:pt x="8197" y="4694"/>
                      <a:pt x="8100" y="4180"/>
                    </a:cubicBezTo>
                    <a:lnTo>
                      <a:pt x="9258" y="3472"/>
                    </a:lnTo>
                    <a:cubicBezTo>
                      <a:pt x="9322" y="3440"/>
                      <a:pt x="9354" y="3376"/>
                      <a:pt x="9354" y="3312"/>
                    </a:cubicBezTo>
                    <a:lnTo>
                      <a:pt x="8808" y="1158"/>
                    </a:lnTo>
                    <a:lnTo>
                      <a:pt x="9483" y="354"/>
                    </a:lnTo>
                    <a:cubicBezTo>
                      <a:pt x="9547" y="290"/>
                      <a:pt x="9515" y="194"/>
                      <a:pt x="9451" y="162"/>
                    </a:cubicBezTo>
                    <a:lnTo>
                      <a:pt x="9354" y="129"/>
                    </a:lnTo>
                    <a:lnTo>
                      <a:pt x="9258" y="162"/>
                    </a:lnTo>
                    <a:lnTo>
                      <a:pt x="8550" y="997"/>
                    </a:lnTo>
                    <a:lnTo>
                      <a:pt x="8518" y="1126"/>
                    </a:lnTo>
                    <a:lnTo>
                      <a:pt x="9033" y="3280"/>
                    </a:lnTo>
                    <a:lnTo>
                      <a:pt x="8004" y="3858"/>
                    </a:lnTo>
                    <a:cubicBezTo>
                      <a:pt x="7779" y="3312"/>
                      <a:pt x="7265" y="2476"/>
                      <a:pt x="6783" y="1737"/>
                    </a:cubicBezTo>
                    <a:cubicBezTo>
                      <a:pt x="6541" y="1383"/>
                      <a:pt x="6156" y="1206"/>
                      <a:pt x="5770" y="1206"/>
                    </a:cubicBezTo>
                    <a:cubicBezTo>
                      <a:pt x="5384" y="1206"/>
                      <a:pt x="4999" y="1383"/>
                      <a:pt x="4757" y="1737"/>
                    </a:cubicBezTo>
                    <a:lnTo>
                      <a:pt x="3407" y="3730"/>
                    </a:lnTo>
                    <a:lnTo>
                      <a:pt x="2507" y="3151"/>
                    </a:lnTo>
                    <a:lnTo>
                      <a:pt x="3118" y="1029"/>
                    </a:lnTo>
                    <a:lnTo>
                      <a:pt x="3086" y="901"/>
                    </a:lnTo>
                    <a:lnTo>
                      <a:pt x="2411" y="65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000;p64"/>
              <p:cNvSpPr/>
              <p:nvPr/>
            </p:nvSpPr>
            <p:spPr>
              <a:xfrm>
                <a:off x="3363975" y="3655875"/>
                <a:ext cx="13662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369" extrusionOk="0">
                    <a:moveTo>
                      <a:pt x="483" y="1"/>
                    </a:moveTo>
                    <a:lnTo>
                      <a:pt x="0" y="5337"/>
                    </a:lnTo>
                    <a:lnTo>
                      <a:pt x="0" y="5337"/>
                    </a:lnTo>
                    <a:lnTo>
                      <a:pt x="2604" y="3954"/>
                    </a:lnTo>
                    <a:lnTo>
                      <a:pt x="5465" y="5369"/>
                    </a:lnTo>
                    <a:lnTo>
                      <a:pt x="4790" y="129"/>
                    </a:lnTo>
                    <a:lnTo>
                      <a:pt x="3408" y="804"/>
                    </a:lnTo>
                    <a:lnTo>
                      <a:pt x="2668" y="258"/>
                    </a:lnTo>
                    <a:lnTo>
                      <a:pt x="1993" y="836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001;p64"/>
              <p:cNvSpPr/>
              <p:nvPr/>
            </p:nvSpPr>
            <p:spPr>
              <a:xfrm>
                <a:off x="3359950" y="3651850"/>
                <a:ext cx="14467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5672" extrusionOk="0">
                    <a:moveTo>
                      <a:pt x="772" y="387"/>
                    </a:moveTo>
                    <a:lnTo>
                      <a:pt x="2090" y="1126"/>
                    </a:lnTo>
                    <a:lnTo>
                      <a:pt x="2154" y="1126"/>
                    </a:lnTo>
                    <a:lnTo>
                      <a:pt x="2283" y="1094"/>
                    </a:lnTo>
                    <a:lnTo>
                      <a:pt x="2829" y="612"/>
                    </a:lnTo>
                    <a:lnTo>
                      <a:pt x="3472" y="1094"/>
                    </a:lnTo>
                    <a:cubicBezTo>
                      <a:pt x="3504" y="1126"/>
                      <a:pt x="3569" y="1126"/>
                      <a:pt x="3633" y="1126"/>
                    </a:cubicBezTo>
                    <a:lnTo>
                      <a:pt x="4822" y="547"/>
                    </a:lnTo>
                    <a:lnTo>
                      <a:pt x="5433" y="5240"/>
                    </a:lnTo>
                    <a:lnTo>
                      <a:pt x="5433" y="5240"/>
                    </a:lnTo>
                    <a:lnTo>
                      <a:pt x="2829" y="3987"/>
                    </a:lnTo>
                    <a:lnTo>
                      <a:pt x="2701" y="3987"/>
                    </a:lnTo>
                    <a:lnTo>
                      <a:pt x="354" y="5240"/>
                    </a:lnTo>
                    <a:lnTo>
                      <a:pt x="772" y="387"/>
                    </a:lnTo>
                    <a:close/>
                    <a:moveTo>
                      <a:pt x="579" y="1"/>
                    </a:moveTo>
                    <a:cubicBezTo>
                      <a:pt x="515" y="33"/>
                      <a:pt x="483" y="97"/>
                      <a:pt x="483" y="129"/>
                    </a:cubicBezTo>
                    <a:lnTo>
                      <a:pt x="1" y="5465"/>
                    </a:lnTo>
                    <a:cubicBezTo>
                      <a:pt x="1" y="5530"/>
                      <a:pt x="33" y="5594"/>
                      <a:pt x="65" y="5626"/>
                    </a:cubicBezTo>
                    <a:cubicBezTo>
                      <a:pt x="97" y="5642"/>
                      <a:pt x="129" y="5650"/>
                      <a:pt x="157" y="5650"/>
                    </a:cubicBezTo>
                    <a:cubicBezTo>
                      <a:pt x="185" y="5650"/>
                      <a:pt x="210" y="5642"/>
                      <a:pt x="226" y="5626"/>
                    </a:cubicBezTo>
                    <a:lnTo>
                      <a:pt x="2765" y="4276"/>
                    </a:lnTo>
                    <a:lnTo>
                      <a:pt x="5562" y="5658"/>
                    </a:lnTo>
                    <a:cubicBezTo>
                      <a:pt x="5580" y="5668"/>
                      <a:pt x="5599" y="5672"/>
                      <a:pt x="5617" y="5672"/>
                    </a:cubicBezTo>
                    <a:cubicBezTo>
                      <a:pt x="5661" y="5672"/>
                      <a:pt x="5700" y="5649"/>
                      <a:pt x="5722" y="5626"/>
                    </a:cubicBezTo>
                    <a:cubicBezTo>
                      <a:pt x="5754" y="5594"/>
                      <a:pt x="5787" y="5562"/>
                      <a:pt x="5787" y="5498"/>
                    </a:cubicBezTo>
                    <a:lnTo>
                      <a:pt x="5112" y="290"/>
                    </a:lnTo>
                    <a:cubicBezTo>
                      <a:pt x="5112" y="226"/>
                      <a:pt x="5079" y="194"/>
                      <a:pt x="5015" y="162"/>
                    </a:cubicBezTo>
                    <a:lnTo>
                      <a:pt x="4887" y="162"/>
                    </a:lnTo>
                    <a:lnTo>
                      <a:pt x="3569" y="804"/>
                    </a:lnTo>
                    <a:lnTo>
                      <a:pt x="2926" y="290"/>
                    </a:lnTo>
                    <a:cubicBezTo>
                      <a:pt x="2894" y="274"/>
                      <a:pt x="2862" y="266"/>
                      <a:pt x="2829" y="266"/>
                    </a:cubicBezTo>
                    <a:cubicBezTo>
                      <a:pt x="2797" y="266"/>
                      <a:pt x="2765" y="274"/>
                      <a:pt x="2733" y="290"/>
                    </a:cubicBezTo>
                    <a:lnTo>
                      <a:pt x="2154" y="804"/>
                    </a:lnTo>
                    <a:lnTo>
                      <a:pt x="708" y="3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002;p64"/>
              <p:cNvSpPr/>
              <p:nvPr/>
            </p:nvSpPr>
            <p:spPr>
              <a:xfrm>
                <a:off x="3378425" y="3754725"/>
                <a:ext cx="1109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444" extrusionOk="0">
                    <a:moveTo>
                      <a:pt x="2026" y="0"/>
                    </a:moveTo>
                    <a:lnTo>
                      <a:pt x="1" y="1190"/>
                    </a:lnTo>
                    <a:lnTo>
                      <a:pt x="2058" y="2443"/>
                    </a:lnTo>
                    <a:lnTo>
                      <a:pt x="4437" y="1222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003;p64"/>
              <p:cNvSpPr/>
              <p:nvPr/>
            </p:nvSpPr>
            <p:spPr>
              <a:xfrm>
                <a:off x="3374425" y="3750700"/>
                <a:ext cx="118950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733" extrusionOk="0">
                    <a:moveTo>
                      <a:pt x="2186" y="322"/>
                    </a:moveTo>
                    <a:lnTo>
                      <a:pt x="4243" y="1383"/>
                    </a:lnTo>
                    <a:lnTo>
                      <a:pt x="2218" y="2411"/>
                    </a:lnTo>
                    <a:lnTo>
                      <a:pt x="450" y="1351"/>
                    </a:lnTo>
                    <a:lnTo>
                      <a:pt x="2186" y="322"/>
                    </a:lnTo>
                    <a:close/>
                    <a:moveTo>
                      <a:pt x="2186" y="1"/>
                    </a:moveTo>
                    <a:lnTo>
                      <a:pt x="2122" y="33"/>
                    </a:lnTo>
                    <a:lnTo>
                      <a:pt x="97" y="1222"/>
                    </a:lnTo>
                    <a:cubicBezTo>
                      <a:pt x="32" y="1254"/>
                      <a:pt x="0" y="1319"/>
                      <a:pt x="0" y="1351"/>
                    </a:cubicBezTo>
                    <a:cubicBezTo>
                      <a:pt x="0" y="1415"/>
                      <a:pt x="32" y="1447"/>
                      <a:pt x="97" y="1479"/>
                    </a:cubicBezTo>
                    <a:lnTo>
                      <a:pt x="2154" y="2733"/>
                    </a:lnTo>
                    <a:lnTo>
                      <a:pt x="2283" y="2733"/>
                    </a:lnTo>
                    <a:lnTo>
                      <a:pt x="4661" y="1544"/>
                    </a:lnTo>
                    <a:cubicBezTo>
                      <a:pt x="4725" y="1511"/>
                      <a:pt x="4758" y="1447"/>
                      <a:pt x="4758" y="1415"/>
                    </a:cubicBezTo>
                    <a:cubicBezTo>
                      <a:pt x="4758" y="1351"/>
                      <a:pt x="4725" y="1286"/>
                      <a:pt x="4661" y="1254"/>
                    </a:cubicBezTo>
                    <a:lnTo>
                      <a:pt x="2250" y="33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004;p64"/>
              <p:cNvSpPr/>
              <p:nvPr/>
            </p:nvSpPr>
            <p:spPr>
              <a:xfrm>
                <a:off x="3506200" y="2497575"/>
                <a:ext cx="375325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3" h="16889" extrusionOk="0">
                    <a:moveTo>
                      <a:pt x="9196" y="0"/>
                    </a:moveTo>
                    <a:cubicBezTo>
                      <a:pt x="9176" y="0"/>
                      <a:pt x="9154" y="4"/>
                      <a:pt x="9130" y="12"/>
                    </a:cubicBezTo>
                    <a:cubicBezTo>
                      <a:pt x="9066" y="44"/>
                      <a:pt x="9001" y="109"/>
                      <a:pt x="9034" y="205"/>
                    </a:cubicBezTo>
                    <a:cubicBezTo>
                      <a:pt x="9451" y="1459"/>
                      <a:pt x="9226" y="3902"/>
                      <a:pt x="9162" y="4448"/>
                    </a:cubicBezTo>
                    <a:lnTo>
                      <a:pt x="8808" y="4995"/>
                    </a:lnTo>
                    <a:lnTo>
                      <a:pt x="8326" y="4673"/>
                    </a:lnTo>
                    <a:lnTo>
                      <a:pt x="7941" y="5220"/>
                    </a:lnTo>
                    <a:cubicBezTo>
                      <a:pt x="7683" y="5155"/>
                      <a:pt x="7394" y="5091"/>
                      <a:pt x="7169" y="5059"/>
                    </a:cubicBezTo>
                    <a:lnTo>
                      <a:pt x="6751" y="3838"/>
                    </a:lnTo>
                    <a:lnTo>
                      <a:pt x="6944" y="2584"/>
                    </a:lnTo>
                    <a:lnTo>
                      <a:pt x="6912" y="2487"/>
                    </a:lnTo>
                    <a:lnTo>
                      <a:pt x="6237" y="1298"/>
                    </a:lnTo>
                    <a:cubicBezTo>
                      <a:pt x="6216" y="1236"/>
                      <a:pt x="6169" y="1200"/>
                      <a:pt x="6120" y="1200"/>
                    </a:cubicBezTo>
                    <a:cubicBezTo>
                      <a:pt x="6094" y="1200"/>
                      <a:pt x="6067" y="1211"/>
                      <a:pt x="6044" y="1234"/>
                    </a:cubicBezTo>
                    <a:cubicBezTo>
                      <a:pt x="5980" y="1266"/>
                      <a:pt x="5948" y="1362"/>
                      <a:pt x="5980" y="1427"/>
                    </a:cubicBezTo>
                    <a:lnTo>
                      <a:pt x="6623" y="2584"/>
                    </a:lnTo>
                    <a:lnTo>
                      <a:pt x="6462" y="3838"/>
                    </a:lnTo>
                    <a:lnTo>
                      <a:pt x="6462" y="3902"/>
                    </a:lnTo>
                    <a:lnTo>
                      <a:pt x="6848" y="5059"/>
                    </a:lnTo>
                    <a:cubicBezTo>
                      <a:pt x="6760" y="5054"/>
                      <a:pt x="6677" y="5052"/>
                      <a:pt x="6598" y="5052"/>
                    </a:cubicBezTo>
                    <a:cubicBezTo>
                      <a:pt x="6126" y="5052"/>
                      <a:pt x="5819" y="5123"/>
                      <a:pt x="5819" y="5123"/>
                    </a:cubicBezTo>
                    <a:cubicBezTo>
                      <a:pt x="5819" y="5123"/>
                      <a:pt x="5208" y="6281"/>
                      <a:pt x="4598" y="7534"/>
                    </a:cubicBezTo>
                    <a:lnTo>
                      <a:pt x="4148" y="7213"/>
                    </a:lnTo>
                    <a:cubicBezTo>
                      <a:pt x="4131" y="7197"/>
                      <a:pt x="4107" y="7189"/>
                      <a:pt x="4079" y="7189"/>
                    </a:cubicBezTo>
                    <a:cubicBezTo>
                      <a:pt x="4051" y="7189"/>
                      <a:pt x="4019" y="7197"/>
                      <a:pt x="3987" y="7213"/>
                    </a:cubicBezTo>
                    <a:lnTo>
                      <a:pt x="2540" y="8113"/>
                    </a:lnTo>
                    <a:lnTo>
                      <a:pt x="1222" y="8016"/>
                    </a:lnTo>
                    <a:cubicBezTo>
                      <a:pt x="1126" y="8016"/>
                      <a:pt x="1062" y="8081"/>
                      <a:pt x="1062" y="8145"/>
                    </a:cubicBezTo>
                    <a:cubicBezTo>
                      <a:pt x="1062" y="8209"/>
                      <a:pt x="1062" y="8273"/>
                      <a:pt x="1126" y="8306"/>
                    </a:cubicBezTo>
                    <a:lnTo>
                      <a:pt x="1190" y="8306"/>
                    </a:lnTo>
                    <a:lnTo>
                      <a:pt x="2572" y="8434"/>
                    </a:lnTo>
                    <a:lnTo>
                      <a:pt x="2669" y="8402"/>
                    </a:lnTo>
                    <a:lnTo>
                      <a:pt x="4051" y="7502"/>
                    </a:lnTo>
                    <a:lnTo>
                      <a:pt x="4469" y="7791"/>
                    </a:lnTo>
                    <a:cubicBezTo>
                      <a:pt x="4019" y="8756"/>
                      <a:pt x="3569" y="9688"/>
                      <a:pt x="3376" y="10202"/>
                    </a:cubicBezTo>
                    <a:lnTo>
                      <a:pt x="2026" y="10106"/>
                    </a:lnTo>
                    <a:cubicBezTo>
                      <a:pt x="1962" y="10106"/>
                      <a:pt x="1897" y="10138"/>
                      <a:pt x="1865" y="10202"/>
                    </a:cubicBezTo>
                    <a:lnTo>
                      <a:pt x="1094" y="12292"/>
                    </a:lnTo>
                    <a:lnTo>
                      <a:pt x="130" y="12581"/>
                    </a:lnTo>
                    <a:cubicBezTo>
                      <a:pt x="33" y="12613"/>
                      <a:pt x="1" y="12709"/>
                      <a:pt x="33" y="12774"/>
                    </a:cubicBezTo>
                    <a:lnTo>
                      <a:pt x="97" y="12870"/>
                    </a:lnTo>
                    <a:lnTo>
                      <a:pt x="226" y="12870"/>
                    </a:lnTo>
                    <a:lnTo>
                      <a:pt x="1255" y="12581"/>
                    </a:lnTo>
                    <a:lnTo>
                      <a:pt x="1351" y="12484"/>
                    </a:lnTo>
                    <a:lnTo>
                      <a:pt x="2122" y="10427"/>
                    </a:lnTo>
                    <a:lnTo>
                      <a:pt x="3280" y="10491"/>
                    </a:lnTo>
                    <a:cubicBezTo>
                      <a:pt x="3151" y="11070"/>
                      <a:pt x="3119" y="12067"/>
                      <a:pt x="3151" y="12934"/>
                    </a:cubicBezTo>
                    <a:cubicBezTo>
                      <a:pt x="3151" y="13610"/>
                      <a:pt x="3718" y="14118"/>
                      <a:pt x="4360" y="14118"/>
                    </a:cubicBezTo>
                    <a:cubicBezTo>
                      <a:pt x="4512" y="14118"/>
                      <a:pt x="4669" y="14089"/>
                      <a:pt x="4823" y="14027"/>
                    </a:cubicBezTo>
                    <a:lnTo>
                      <a:pt x="7041" y="13127"/>
                    </a:lnTo>
                    <a:lnTo>
                      <a:pt x="7458" y="14092"/>
                    </a:lnTo>
                    <a:lnTo>
                      <a:pt x="5819" y="15538"/>
                    </a:lnTo>
                    <a:cubicBezTo>
                      <a:pt x="5787" y="15570"/>
                      <a:pt x="5755" y="15602"/>
                      <a:pt x="5755" y="15667"/>
                    </a:cubicBezTo>
                    <a:lnTo>
                      <a:pt x="5851" y="16760"/>
                    </a:lnTo>
                    <a:lnTo>
                      <a:pt x="5915" y="16856"/>
                    </a:lnTo>
                    <a:lnTo>
                      <a:pt x="6012" y="16888"/>
                    </a:lnTo>
                    <a:cubicBezTo>
                      <a:pt x="6108" y="16888"/>
                      <a:pt x="6173" y="16824"/>
                      <a:pt x="6173" y="16727"/>
                    </a:cubicBezTo>
                    <a:lnTo>
                      <a:pt x="6076" y="15731"/>
                    </a:lnTo>
                    <a:lnTo>
                      <a:pt x="7748" y="14252"/>
                    </a:lnTo>
                    <a:cubicBezTo>
                      <a:pt x="7812" y="14220"/>
                      <a:pt x="7812" y="14124"/>
                      <a:pt x="7780" y="14092"/>
                    </a:cubicBezTo>
                    <a:lnTo>
                      <a:pt x="7330" y="13031"/>
                    </a:lnTo>
                    <a:lnTo>
                      <a:pt x="7491" y="12967"/>
                    </a:lnTo>
                    <a:lnTo>
                      <a:pt x="9162" y="11006"/>
                    </a:lnTo>
                    <a:lnTo>
                      <a:pt x="9741" y="11424"/>
                    </a:lnTo>
                    <a:lnTo>
                      <a:pt x="9419" y="13031"/>
                    </a:lnTo>
                    <a:lnTo>
                      <a:pt x="9419" y="13127"/>
                    </a:lnTo>
                    <a:lnTo>
                      <a:pt x="9998" y="14381"/>
                    </a:lnTo>
                    <a:lnTo>
                      <a:pt x="10062" y="14445"/>
                    </a:lnTo>
                    <a:cubicBezTo>
                      <a:pt x="10078" y="14461"/>
                      <a:pt x="10102" y="14469"/>
                      <a:pt x="10130" y="14469"/>
                    </a:cubicBezTo>
                    <a:cubicBezTo>
                      <a:pt x="10159" y="14469"/>
                      <a:pt x="10191" y="14461"/>
                      <a:pt x="10223" y="14445"/>
                    </a:cubicBezTo>
                    <a:cubicBezTo>
                      <a:pt x="10287" y="14413"/>
                      <a:pt x="10319" y="14317"/>
                      <a:pt x="10287" y="14252"/>
                    </a:cubicBezTo>
                    <a:lnTo>
                      <a:pt x="9709" y="13063"/>
                    </a:lnTo>
                    <a:lnTo>
                      <a:pt x="10062" y="11359"/>
                    </a:lnTo>
                    <a:cubicBezTo>
                      <a:pt x="10062" y="11327"/>
                      <a:pt x="10030" y="11263"/>
                      <a:pt x="9998" y="11231"/>
                    </a:cubicBezTo>
                    <a:lnTo>
                      <a:pt x="9355" y="10781"/>
                    </a:lnTo>
                    <a:lnTo>
                      <a:pt x="11187" y="8627"/>
                    </a:lnTo>
                    <a:cubicBezTo>
                      <a:pt x="11187" y="8627"/>
                      <a:pt x="10994" y="8048"/>
                      <a:pt x="10544" y="7341"/>
                    </a:cubicBezTo>
                    <a:lnTo>
                      <a:pt x="11444" y="7309"/>
                    </a:lnTo>
                    <a:lnTo>
                      <a:pt x="11509" y="7277"/>
                    </a:lnTo>
                    <a:lnTo>
                      <a:pt x="12569" y="6698"/>
                    </a:lnTo>
                    <a:lnTo>
                      <a:pt x="13887" y="6859"/>
                    </a:lnTo>
                    <a:cubicBezTo>
                      <a:pt x="13904" y="6865"/>
                      <a:pt x="13920" y="6867"/>
                      <a:pt x="13936" y="6867"/>
                    </a:cubicBezTo>
                    <a:cubicBezTo>
                      <a:pt x="14006" y="6867"/>
                      <a:pt x="14054" y="6810"/>
                      <a:pt x="14080" y="6731"/>
                    </a:cubicBezTo>
                    <a:cubicBezTo>
                      <a:pt x="14080" y="6666"/>
                      <a:pt x="14016" y="6570"/>
                      <a:pt x="13952" y="6570"/>
                    </a:cubicBezTo>
                    <a:lnTo>
                      <a:pt x="12569" y="6377"/>
                    </a:lnTo>
                    <a:lnTo>
                      <a:pt x="12473" y="6409"/>
                    </a:lnTo>
                    <a:lnTo>
                      <a:pt x="11380" y="7020"/>
                    </a:lnTo>
                    <a:lnTo>
                      <a:pt x="10351" y="7052"/>
                    </a:lnTo>
                    <a:cubicBezTo>
                      <a:pt x="10287" y="6988"/>
                      <a:pt x="10223" y="6923"/>
                      <a:pt x="10191" y="6859"/>
                    </a:cubicBezTo>
                    <a:lnTo>
                      <a:pt x="10673" y="6152"/>
                    </a:lnTo>
                    <a:lnTo>
                      <a:pt x="10159" y="5830"/>
                    </a:lnTo>
                    <a:lnTo>
                      <a:pt x="10480" y="5316"/>
                    </a:lnTo>
                    <a:cubicBezTo>
                      <a:pt x="10988" y="5077"/>
                      <a:pt x="13165" y="4142"/>
                      <a:pt x="14553" y="4142"/>
                    </a:cubicBezTo>
                    <a:cubicBezTo>
                      <a:pt x="14658" y="4142"/>
                      <a:pt x="14757" y="4148"/>
                      <a:pt x="14852" y="4159"/>
                    </a:cubicBezTo>
                    <a:cubicBezTo>
                      <a:pt x="14916" y="4159"/>
                      <a:pt x="14980" y="4095"/>
                      <a:pt x="15012" y="4030"/>
                    </a:cubicBezTo>
                    <a:cubicBezTo>
                      <a:pt x="15012" y="3934"/>
                      <a:pt x="14948" y="3870"/>
                      <a:pt x="14884" y="3838"/>
                    </a:cubicBezTo>
                    <a:cubicBezTo>
                      <a:pt x="14785" y="3826"/>
                      <a:pt x="14682" y="3821"/>
                      <a:pt x="14574" y="3821"/>
                    </a:cubicBezTo>
                    <a:cubicBezTo>
                      <a:pt x="13142" y="3821"/>
                      <a:pt x="11014" y="4758"/>
                      <a:pt x="10416" y="5027"/>
                    </a:cubicBezTo>
                    <a:lnTo>
                      <a:pt x="9484" y="4384"/>
                    </a:lnTo>
                    <a:cubicBezTo>
                      <a:pt x="9548" y="3645"/>
                      <a:pt x="9741" y="1395"/>
                      <a:pt x="9323" y="109"/>
                    </a:cubicBezTo>
                    <a:cubicBezTo>
                      <a:pt x="9299" y="36"/>
                      <a:pt x="9257" y="0"/>
                      <a:pt x="9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005;p64"/>
              <p:cNvSpPr/>
              <p:nvPr/>
            </p:nvSpPr>
            <p:spPr>
              <a:xfrm>
                <a:off x="3600225" y="2635300"/>
                <a:ext cx="1712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7233" extrusionOk="0">
                    <a:moveTo>
                      <a:pt x="2283" y="0"/>
                    </a:moveTo>
                    <a:lnTo>
                      <a:pt x="1" y="4725"/>
                    </a:lnTo>
                    <a:lnTo>
                      <a:pt x="1512" y="4950"/>
                    </a:lnTo>
                    <a:lnTo>
                      <a:pt x="1833" y="5818"/>
                    </a:lnTo>
                    <a:lnTo>
                      <a:pt x="2701" y="5690"/>
                    </a:lnTo>
                    <a:lnTo>
                      <a:pt x="3505" y="7233"/>
                    </a:lnTo>
                    <a:lnTo>
                      <a:pt x="6848" y="3054"/>
                    </a:lnTo>
                    <a:lnTo>
                      <a:pt x="3922" y="2764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006;p64"/>
              <p:cNvSpPr/>
              <p:nvPr/>
            </p:nvSpPr>
            <p:spPr>
              <a:xfrm>
                <a:off x="3596225" y="2632075"/>
                <a:ext cx="179225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23" extrusionOk="0">
                    <a:moveTo>
                      <a:pt x="2475" y="450"/>
                    </a:moveTo>
                    <a:lnTo>
                      <a:pt x="3954" y="2958"/>
                    </a:lnTo>
                    <a:cubicBezTo>
                      <a:pt x="3954" y="3022"/>
                      <a:pt x="4018" y="3022"/>
                      <a:pt x="4050" y="3054"/>
                    </a:cubicBezTo>
                    <a:lnTo>
                      <a:pt x="6718" y="3311"/>
                    </a:lnTo>
                    <a:lnTo>
                      <a:pt x="3697" y="7104"/>
                    </a:lnTo>
                    <a:lnTo>
                      <a:pt x="2990" y="5754"/>
                    </a:lnTo>
                    <a:lnTo>
                      <a:pt x="2925" y="5690"/>
                    </a:lnTo>
                    <a:lnTo>
                      <a:pt x="2829" y="5690"/>
                    </a:lnTo>
                    <a:lnTo>
                      <a:pt x="2089" y="5754"/>
                    </a:lnTo>
                    <a:lnTo>
                      <a:pt x="1832" y="5015"/>
                    </a:lnTo>
                    <a:cubicBezTo>
                      <a:pt x="1800" y="4983"/>
                      <a:pt x="1768" y="4919"/>
                      <a:pt x="1704" y="4919"/>
                    </a:cubicBezTo>
                    <a:lnTo>
                      <a:pt x="386" y="4726"/>
                    </a:lnTo>
                    <a:lnTo>
                      <a:pt x="2475" y="450"/>
                    </a:lnTo>
                    <a:close/>
                    <a:moveTo>
                      <a:pt x="2443" y="0"/>
                    </a:moveTo>
                    <a:cubicBezTo>
                      <a:pt x="2379" y="0"/>
                      <a:pt x="2347" y="33"/>
                      <a:pt x="2314" y="65"/>
                    </a:cubicBezTo>
                    <a:lnTo>
                      <a:pt x="0" y="4790"/>
                    </a:lnTo>
                    <a:lnTo>
                      <a:pt x="0" y="4919"/>
                    </a:lnTo>
                    <a:lnTo>
                      <a:pt x="129" y="5015"/>
                    </a:lnTo>
                    <a:lnTo>
                      <a:pt x="1575" y="5208"/>
                    </a:lnTo>
                    <a:lnTo>
                      <a:pt x="1832" y="5979"/>
                    </a:lnTo>
                    <a:cubicBezTo>
                      <a:pt x="1859" y="6032"/>
                      <a:pt x="1906" y="6084"/>
                      <a:pt x="1958" y="6084"/>
                    </a:cubicBezTo>
                    <a:cubicBezTo>
                      <a:pt x="1969" y="6084"/>
                      <a:pt x="1981" y="6082"/>
                      <a:pt x="1993" y="6076"/>
                    </a:cubicBezTo>
                    <a:lnTo>
                      <a:pt x="2765" y="5979"/>
                    </a:lnTo>
                    <a:lnTo>
                      <a:pt x="3536" y="7426"/>
                    </a:lnTo>
                    <a:lnTo>
                      <a:pt x="3568" y="7490"/>
                    </a:lnTo>
                    <a:lnTo>
                      <a:pt x="3632" y="7522"/>
                    </a:lnTo>
                    <a:cubicBezTo>
                      <a:pt x="3697" y="7522"/>
                      <a:pt x="3729" y="7490"/>
                      <a:pt x="3761" y="7458"/>
                    </a:cubicBezTo>
                    <a:lnTo>
                      <a:pt x="7136" y="3279"/>
                    </a:lnTo>
                    <a:cubicBezTo>
                      <a:pt x="7168" y="3215"/>
                      <a:pt x="7168" y="3151"/>
                      <a:pt x="7136" y="3118"/>
                    </a:cubicBezTo>
                    <a:cubicBezTo>
                      <a:pt x="7136" y="3054"/>
                      <a:pt x="7072" y="3022"/>
                      <a:pt x="7008" y="3022"/>
                    </a:cubicBezTo>
                    <a:lnTo>
                      <a:pt x="4179" y="2733"/>
                    </a:lnTo>
                    <a:lnTo>
                      <a:pt x="2572" y="65"/>
                    </a:lnTo>
                    <a:cubicBezTo>
                      <a:pt x="2572" y="33"/>
                      <a:pt x="2507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007;p64"/>
              <p:cNvSpPr/>
              <p:nvPr/>
            </p:nvSpPr>
            <p:spPr>
              <a:xfrm>
                <a:off x="3664525" y="2645725"/>
                <a:ext cx="9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444" extrusionOk="0">
                    <a:moveTo>
                      <a:pt x="0" y="1"/>
                    </a:moveTo>
                    <a:lnTo>
                      <a:pt x="1350" y="2347"/>
                    </a:lnTo>
                    <a:lnTo>
                      <a:pt x="3697" y="2444"/>
                    </a:lnTo>
                    <a:lnTo>
                      <a:pt x="2636" y="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008;p64"/>
              <p:cNvSpPr/>
              <p:nvPr/>
            </p:nvSpPr>
            <p:spPr>
              <a:xfrm>
                <a:off x="3660500" y="2641725"/>
                <a:ext cx="100475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765" extrusionOk="0">
                    <a:moveTo>
                      <a:pt x="451" y="322"/>
                    </a:moveTo>
                    <a:lnTo>
                      <a:pt x="2701" y="611"/>
                    </a:lnTo>
                    <a:lnTo>
                      <a:pt x="3601" y="2443"/>
                    </a:lnTo>
                    <a:lnTo>
                      <a:pt x="1608" y="2347"/>
                    </a:lnTo>
                    <a:lnTo>
                      <a:pt x="451" y="322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97" y="0"/>
                      <a:pt x="65" y="64"/>
                    </a:cubicBezTo>
                    <a:cubicBezTo>
                      <a:pt x="33" y="97"/>
                      <a:pt x="1" y="161"/>
                      <a:pt x="33" y="225"/>
                    </a:cubicBezTo>
                    <a:lnTo>
                      <a:pt x="1383" y="2572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65"/>
                    </a:lnTo>
                    <a:cubicBezTo>
                      <a:pt x="3890" y="2765"/>
                      <a:pt x="3954" y="2765"/>
                      <a:pt x="3987" y="2700"/>
                    </a:cubicBezTo>
                    <a:cubicBezTo>
                      <a:pt x="4019" y="2668"/>
                      <a:pt x="4019" y="2604"/>
                      <a:pt x="3987" y="2540"/>
                    </a:cubicBezTo>
                    <a:lnTo>
                      <a:pt x="2958" y="386"/>
                    </a:lnTo>
                    <a:cubicBezTo>
                      <a:pt x="2926" y="354"/>
                      <a:pt x="2894" y="322"/>
                      <a:pt x="2829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009;p64"/>
              <p:cNvSpPr/>
              <p:nvPr/>
            </p:nvSpPr>
            <p:spPr>
              <a:xfrm>
                <a:off x="4202950" y="2493550"/>
                <a:ext cx="375300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6889" extrusionOk="0">
                    <a:moveTo>
                      <a:pt x="9195" y="1"/>
                    </a:moveTo>
                    <a:cubicBezTo>
                      <a:pt x="9175" y="1"/>
                      <a:pt x="9153" y="5"/>
                      <a:pt x="9129" y="13"/>
                    </a:cubicBezTo>
                    <a:cubicBezTo>
                      <a:pt x="9065" y="13"/>
                      <a:pt x="9001" y="109"/>
                      <a:pt x="9033" y="173"/>
                    </a:cubicBezTo>
                    <a:cubicBezTo>
                      <a:pt x="9418" y="1459"/>
                      <a:pt x="9226" y="3870"/>
                      <a:pt x="9161" y="4449"/>
                    </a:cubicBezTo>
                    <a:lnTo>
                      <a:pt x="8808" y="4963"/>
                    </a:lnTo>
                    <a:lnTo>
                      <a:pt x="8326" y="4641"/>
                    </a:lnTo>
                    <a:lnTo>
                      <a:pt x="7940" y="5220"/>
                    </a:lnTo>
                    <a:cubicBezTo>
                      <a:pt x="7650" y="5124"/>
                      <a:pt x="7393" y="5091"/>
                      <a:pt x="7168" y="5059"/>
                    </a:cubicBezTo>
                    <a:lnTo>
                      <a:pt x="6750" y="3806"/>
                    </a:lnTo>
                    <a:lnTo>
                      <a:pt x="6911" y="2584"/>
                    </a:lnTo>
                    <a:lnTo>
                      <a:pt x="6911" y="2488"/>
                    </a:lnTo>
                    <a:lnTo>
                      <a:pt x="6236" y="1266"/>
                    </a:lnTo>
                    <a:cubicBezTo>
                      <a:pt x="6213" y="1219"/>
                      <a:pt x="6155" y="1189"/>
                      <a:pt x="6100" y="1189"/>
                    </a:cubicBezTo>
                    <a:cubicBezTo>
                      <a:pt x="6080" y="1189"/>
                      <a:pt x="6060" y="1193"/>
                      <a:pt x="6043" y="1202"/>
                    </a:cubicBezTo>
                    <a:cubicBezTo>
                      <a:pt x="5947" y="1266"/>
                      <a:pt x="5947" y="1363"/>
                      <a:pt x="5979" y="1427"/>
                    </a:cubicBezTo>
                    <a:lnTo>
                      <a:pt x="6622" y="2584"/>
                    </a:lnTo>
                    <a:lnTo>
                      <a:pt x="6429" y="3806"/>
                    </a:lnTo>
                    <a:lnTo>
                      <a:pt x="6461" y="3870"/>
                    </a:lnTo>
                    <a:lnTo>
                      <a:pt x="6815" y="5027"/>
                    </a:lnTo>
                    <a:cubicBezTo>
                      <a:pt x="6236" y="5027"/>
                      <a:pt x="5818" y="5124"/>
                      <a:pt x="5818" y="5124"/>
                    </a:cubicBezTo>
                    <a:cubicBezTo>
                      <a:pt x="5818" y="5124"/>
                      <a:pt x="5207" y="6281"/>
                      <a:pt x="4597" y="7502"/>
                    </a:cubicBezTo>
                    <a:lnTo>
                      <a:pt x="4147" y="7181"/>
                    </a:lnTo>
                    <a:cubicBezTo>
                      <a:pt x="4115" y="7165"/>
                      <a:pt x="4082" y="7157"/>
                      <a:pt x="4054" y="7157"/>
                    </a:cubicBezTo>
                    <a:cubicBezTo>
                      <a:pt x="4026" y="7157"/>
                      <a:pt x="4002" y="7165"/>
                      <a:pt x="3986" y="7181"/>
                    </a:cubicBezTo>
                    <a:lnTo>
                      <a:pt x="2540" y="8113"/>
                    </a:lnTo>
                    <a:lnTo>
                      <a:pt x="1222" y="8017"/>
                    </a:lnTo>
                    <a:cubicBezTo>
                      <a:pt x="1205" y="8011"/>
                      <a:pt x="1188" y="8008"/>
                      <a:pt x="1173" y="8008"/>
                    </a:cubicBezTo>
                    <a:cubicBezTo>
                      <a:pt x="1103" y="8008"/>
                      <a:pt x="1055" y="8066"/>
                      <a:pt x="1029" y="8145"/>
                    </a:cubicBezTo>
                    <a:cubicBezTo>
                      <a:pt x="1029" y="8209"/>
                      <a:pt x="1061" y="8242"/>
                      <a:pt x="1093" y="8274"/>
                    </a:cubicBezTo>
                    <a:lnTo>
                      <a:pt x="1189" y="8306"/>
                    </a:lnTo>
                    <a:lnTo>
                      <a:pt x="2572" y="8402"/>
                    </a:lnTo>
                    <a:lnTo>
                      <a:pt x="2668" y="8402"/>
                    </a:lnTo>
                    <a:lnTo>
                      <a:pt x="4050" y="7502"/>
                    </a:lnTo>
                    <a:lnTo>
                      <a:pt x="4468" y="7792"/>
                    </a:lnTo>
                    <a:cubicBezTo>
                      <a:pt x="3986" y="8724"/>
                      <a:pt x="3568" y="9688"/>
                      <a:pt x="3375" y="10170"/>
                    </a:cubicBezTo>
                    <a:lnTo>
                      <a:pt x="1993" y="10106"/>
                    </a:lnTo>
                    <a:cubicBezTo>
                      <a:pt x="1929" y="10106"/>
                      <a:pt x="1864" y="10138"/>
                      <a:pt x="1864" y="10202"/>
                    </a:cubicBezTo>
                    <a:lnTo>
                      <a:pt x="1093" y="12292"/>
                    </a:lnTo>
                    <a:lnTo>
                      <a:pt x="129" y="12581"/>
                    </a:lnTo>
                    <a:cubicBezTo>
                      <a:pt x="32" y="12613"/>
                      <a:pt x="0" y="12678"/>
                      <a:pt x="0" y="12774"/>
                    </a:cubicBezTo>
                    <a:lnTo>
                      <a:pt x="64" y="12838"/>
                    </a:lnTo>
                    <a:lnTo>
                      <a:pt x="193" y="12870"/>
                    </a:lnTo>
                    <a:lnTo>
                      <a:pt x="1254" y="12549"/>
                    </a:lnTo>
                    <a:lnTo>
                      <a:pt x="1350" y="12485"/>
                    </a:lnTo>
                    <a:lnTo>
                      <a:pt x="2089" y="10395"/>
                    </a:lnTo>
                    <a:lnTo>
                      <a:pt x="3279" y="10492"/>
                    </a:lnTo>
                    <a:cubicBezTo>
                      <a:pt x="3150" y="11070"/>
                      <a:pt x="3118" y="12035"/>
                      <a:pt x="3150" y="12935"/>
                    </a:cubicBezTo>
                    <a:cubicBezTo>
                      <a:pt x="3150" y="13610"/>
                      <a:pt x="3717" y="14118"/>
                      <a:pt x="4359" y="14118"/>
                    </a:cubicBezTo>
                    <a:cubicBezTo>
                      <a:pt x="4511" y="14118"/>
                      <a:pt x="4668" y="14089"/>
                      <a:pt x="4822" y="14028"/>
                    </a:cubicBezTo>
                    <a:lnTo>
                      <a:pt x="7040" y="13128"/>
                    </a:lnTo>
                    <a:lnTo>
                      <a:pt x="7458" y="14092"/>
                    </a:lnTo>
                    <a:lnTo>
                      <a:pt x="5818" y="15538"/>
                    </a:lnTo>
                    <a:cubicBezTo>
                      <a:pt x="5754" y="15571"/>
                      <a:pt x="5754" y="15603"/>
                      <a:pt x="5754" y="15667"/>
                    </a:cubicBezTo>
                    <a:lnTo>
                      <a:pt x="5850" y="16760"/>
                    </a:lnTo>
                    <a:lnTo>
                      <a:pt x="5915" y="16856"/>
                    </a:lnTo>
                    <a:lnTo>
                      <a:pt x="6011" y="16888"/>
                    </a:lnTo>
                    <a:cubicBezTo>
                      <a:pt x="6108" y="16888"/>
                      <a:pt x="6172" y="16792"/>
                      <a:pt x="6140" y="16728"/>
                    </a:cubicBezTo>
                    <a:lnTo>
                      <a:pt x="6075" y="15699"/>
                    </a:lnTo>
                    <a:lnTo>
                      <a:pt x="7747" y="14253"/>
                    </a:lnTo>
                    <a:cubicBezTo>
                      <a:pt x="7811" y="14188"/>
                      <a:pt x="7811" y="14124"/>
                      <a:pt x="7779" y="14060"/>
                    </a:cubicBezTo>
                    <a:lnTo>
                      <a:pt x="7297" y="12999"/>
                    </a:lnTo>
                    <a:lnTo>
                      <a:pt x="7490" y="12935"/>
                    </a:lnTo>
                    <a:lnTo>
                      <a:pt x="9161" y="11006"/>
                    </a:lnTo>
                    <a:lnTo>
                      <a:pt x="9740" y="11392"/>
                    </a:lnTo>
                    <a:lnTo>
                      <a:pt x="9418" y="13031"/>
                    </a:lnTo>
                    <a:lnTo>
                      <a:pt x="9418" y="13128"/>
                    </a:lnTo>
                    <a:lnTo>
                      <a:pt x="9997" y="14381"/>
                    </a:lnTo>
                    <a:lnTo>
                      <a:pt x="10061" y="14445"/>
                    </a:lnTo>
                    <a:cubicBezTo>
                      <a:pt x="10083" y="14445"/>
                      <a:pt x="10118" y="14460"/>
                      <a:pt x="10159" y="14460"/>
                    </a:cubicBezTo>
                    <a:cubicBezTo>
                      <a:pt x="10179" y="14460"/>
                      <a:pt x="10201" y="14456"/>
                      <a:pt x="10222" y="14445"/>
                    </a:cubicBezTo>
                    <a:cubicBezTo>
                      <a:pt x="10286" y="14413"/>
                      <a:pt x="10318" y="14317"/>
                      <a:pt x="10286" y="14253"/>
                    </a:cubicBezTo>
                    <a:lnTo>
                      <a:pt x="9708" y="13031"/>
                    </a:lnTo>
                    <a:lnTo>
                      <a:pt x="10061" y="11360"/>
                    </a:lnTo>
                    <a:cubicBezTo>
                      <a:pt x="10061" y="11295"/>
                      <a:pt x="10029" y="11231"/>
                      <a:pt x="9997" y="11199"/>
                    </a:cubicBezTo>
                    <a:lnTo>
                      <a:pt x="9354" y="10781"/>
                    </a:lnTo>
                    <a:lnTo>
                      <a:pt x="11186" y="8627"/>
                    </a:lnTo>
                    <a:cubicBezTo>
                      <a:pt x="11186" y="8627"/>
                      <a:pt x="10993" y="8049"/>
                      <a:pt x="10543" y="7342"/>
                    </a:cubicBezTo>
                    <a:lnTo>
                      <a:pt x="11411" y="7309"/>
                    </a:lnTo>
                    <a:lnTo>
                      <a:pt x="11476" y="7277"/>
                    </a:lnTo>
                    <a:lnTo>
                      <a:pt x="12569" y="6667"/>
                    </a:lnTo>
                    <a:lnTo>
                      <a:pt x="13886" y="6859"/>
                    </a:lnTo>
                    <a:cubicBezTo>
                      <a:pt x="13983" y="6859"/>
                      <a:pt x="14047" y="6827"/>
                      <a:pt x="14047" y="6731"/>
                    </a:cubicBezTo>
                    <a:cubicBezTo>
                      <a:pt x="14079" y="6634"/>
                      <a:pt x="14015" y="6570"/>
                      <a:pt x="13919" y="6570"/>
                    </a:cubicBezTo>
                    <a:lnTo>
                      <a:pt x="12569" y="6377"/>
                    </a:lnTo>
                    <a:lnTo>
                      <a:pt x="12472" y="6377"/>
                    </a:lnTo>
                    <a:lnTo>
                      <a:pt x="11379" y="6988"/>
                    </a:lnTo>
                    <a:lnTo>
                      <a:pt x="10318" y="7052"/>
                    </a:lnTo>
                    <a:cubicBezTo>
                      <a:pt x="10286" y="6988"/>
                      <a:pt x="10222" y="6924"/>
                      <a:pt x="10190" y="6859"/>
                    </a:cubicBezTo>
                    <a:lnTo>
                      <a:pt x="10640" y="6152"/>
                    </a:lnTo>
                    <a:lnTo>
                      <a:pt x="10158" y="5799"/>
                    </a:lnTo>
                    <a:lnTo>
                      <a:pt x="10479" y="5316"/>
                    </a:lnTo>
                    <a:cubicBezTo>
                      <a:pt x="10995" y="5074"/>
                      <a:pt x="13226" y="4116"/>
                      <a:pt x="14584" y="4116"/>
                    </a:cubicBezTo>
                    <a:cubicBezTo>
                      <a:pt x="14665" y="4116"/>
                      <a:pt x="14744" y="4120"/>
                      <a:pt x="14819" y="4127"/>
                    </a:cubicBezTo>
                    <a:cubicBezTo>
                      <a:pt x="14836" y="4133"/>
                      <a:pt x="14852" y="4135"/>
                      <a:pt x="14867" y="4135"/>
                    </a:cubicBezTo>
                    <a:cubicBezTo>
                      <a:pt x="14937" y="4135"/>
                      <a:pt x="14985" y="4078"/>
                      <a:pt x="15012" y="3999"/>
                    </a:cubicBezTo>
                    <a:cubicBezTo>
                      <a:pt x="15012" y="3934"/>
                      <a:pt x="14947" y="3838"/>
                      <a:pt x="14851" y="3838"/>
                    </a:cubicBezTo>
                    <a:cubicBezTo>
                      <a:pt x="14752" y="3826"/>
                      <a:pt x="14647" y="3821"/>
                      <a:pt x="14538" y="3821"/>
                    </a:cubicBezTo>
                    <a:cubicBezTo>
                      <a:pt x="13132" y="3821"/>
                      <a:pt x="11012" y="4726"/>
                      <a:pt x="10415" y="4995"/>
                    </a:cubicBezTo>
                    <a:lnTo>
                      <a:pt x="9483" y="4384"/>
                    </a:lnTo>
                    <a:cubicBezTo>
                      <a:pt x="9547" y="3645"/>
                      <a:pt x="9740" y="1363"/>
                      <a:pt x="9322" y="109"/>
                    </a:cubicBezTo>
                    <a:cubicBezTo>
                      <a:pt x="9298" y="37"/>
                      <a:pt x="9256" y="1"/>
                      <a:pt x="9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010;p64"/>
              <p:cNvSpPr/>
              <p:nvPr/>
            </p:nvSpPr>
            <p:spPr>
              <a:xfrm>
                <a:off x="4296150" y="2631275"/>
                <a:ext cx="1720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7233" extrusionOk="0">
                    <a:moveTo>
                      <a:pt x="2315" y="0"/>
                    </a:moveTo>
                    <a:lnTo>
                      <a:pt x="1" y="4726"/>
                    </a:lnTo>
                    <a:lnTo>
                      <a:pt x="1544" y="4951"/>
                    </a:lnTo>
                    <a:lnTo>
                      <a:pt x="1833" y="5786"/>
                    </a:lnTo>
                    <a:lnTo>
                      <a:pt x="2701" y="5690"/>
                    </a:lnTo>
                    <a:lnTo>
                      <a:pt x="3537" y="7233"/>
                    </a:lnTo>
                    <a:lnTo>
                      <a:pt x="6880" y="3022"/>
                    </a:lnTo>
                    <a:lnTo>
                      <a:pt x="3922" y="2765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011;p64"/>
              <p:cNvSpPr/>
              <p:nvPr/>
            </p:nvSpPr>
            <p:spPr>
              <a:xfrm>
                <a:off x="4292950" y="2627250"/>
                <a:ext cx="179225" cy="1888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55" extrusionOk="0">
                    <a:moveTo>
                      <a:pt x="2475" y="483"/>
                    </a:moveTo>
                    <a:lnTo>
                      <a:pt x="3922" y="2990"/>
                    </a:lnTo>
                    <a:cubicBezTo>
                      <a:pt x="3954" y="3022"/>
                      <a:pt x="3986" y="3054"/>
                      <a:pt x="4050" y="3054"/>
                    </a:cubicBezTo>
                    <a:lnTo>
                      <a:pt x="6686" y="3311"/>
                    </a:lnTo>
                    <a:lnTo>
                      <a:pt x="3665" y="7105"/>
                    </a:lnTo>
                    <a:lnTo>
                      <a:pt x="2958" y="5787"/>
                    </a:lnTo>
                    <a:lnTo>
                      <a:pt x="2925" y="5722"/>
                    </a:lnTo>
                    <a:lnTo>
                      <a:pt x="2829" y="5690"/>
                    </a:lnTo>
                    <a:lnTo>
                      <a:pt x="2090" y="5787"/>
                    </a:lnTo>
                    <a:lnTo>
                      <a:pt x="1833" y="5047"/>
                    </a:lnTo>
                    <a:cubicBezTo>
                      <a:pt x="1800" y="4983"/>
                      <a:pt x="1768" y="4951"/>
                      <a:pt x="1704" y="4951"/>
                    </a:cubicBezTo>
                    <a:lnTo>
                      <a:pt x="354" y="4758"/>
                    </a:lnTo>
                    <a:lnTo>
                      <a:pt x="2475" y="483"/>
                    </a:lnTo>
                    <a:close/>
                    <a:moveTo>
                      <a:pt x="2443" y="1"/>
                    </a:moveTo>
                    <a:cubicBezTo>
                      <a:pt x="2379" y="1"/>
                      <a:pt x="2347" y="33"/>
                      <a:pt x="2315" y="97"/>
                    </a:cubicBezTo>
                    <a:lnTo>
                      <a:pt x="0" y="4822"/>
                    </a:lnTo>
                    <a:lnTo>
                      <a:pt x="0" y="4951"/>
                    </a:lnTo>
                    <a:cubicBezTo>
                      <a:pt x="32" y="5015"/>
                      <a:pt x="65" y="5015"/>
                      <a:pt x="129" y="5047"/>
                    </a:cubicBezTo>
                    <a:lnTo>
                      <a:pt x="1575" y="5240"/>
                    </a:lnTo>
                    <a:lnTo>
                      <a:pt x="1833" y="6012"/>
                    </a:lnTo>
                    <a:cubicBezTo>
                      <a:pt x="1865" y="6076"/>
                      <a:pt x="1929" y="6108"/>
                      <a:pt x="1993" y="6108"/>
                    </a:cubicBezTo>
                    <a:lnTo>
                      <a:pt x="2765" y="6012"/>
                    </a:lnTo>
                    <a:lnTo>
                      <a:pt x="3504" y="7458"/>
                    </a:lnTo>
                    <a:lnTo>
                      <a:pt x="3568" y="7522"/>
                    </a:lnTo>
                    <a:lnTo>
                      <a:pt x="3633" y="7555"/>
                    </a:lnTo>
                    <a:cubicBezTo>
                      <a:pt x="3697" y="7555"/>
                      <a:pt x="3729" y="7522"/>
                      <a:pt x="3761" y="7490"/>
                    </a:cubicBezTo>
                    <a:lnTo>
                      <a:pt x="7104" y="3279"/>
                    </a:lnTo>
                    <a:cubicBezTo>
                      <a:pt x="7136" y="3247"/>
                      <a:pt x="7168" y="3183"/>
                      <a:pt x="7136" y="3151"/>
                    </a:cubicBezTo>
                    <a:cubicBezTo>
                      <a:pt x="7104" y="3086"/>
                      <a:pt x="7072" y="3054"/>
                      <a:pt x="7008" y="3054"/>
                    </a:cubicBezTo>
                    <a:lnTo>
                      <a:pt x="4147" y="2765"/>
                    </a:lnTo>
                    <a:lnTo>
                      <a:pt x="2572" y="97"/>
                    </a:lnTo>
                    <a:cubicBezTo>
                      <a:pt x="2540" y="33"/>
                      <a:pt x="2508" y="1"/>
                      <a:pt x="2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012;p64"/>
              <p:cNvSpPr/>
              <p:nvPr/>
            </p:nvSpPr>
            <p:spPr>
              <a:xfrm>
                <a:off x="4361250" y="2640925"/>
                <a:ext cx="916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76" extrusionOk="0">
                    <a:moveTo>
                      <a:pt x="1" y="0"/>
                    </a:moveTo>
                    <a:lnTo>
                      <a:pt x="1318" y="2379"/>
                    </a:lnTo>
                    <a:lnTo>
                      <a:pt x="3665" y="2475"/>
                    </a:lnTo>
                    <a:lnTo>
                      <a:pt x="3665" y="2475"/>
                    </a:lnTo>
                    <a:lnTo>
                      <a:pt x="2636" y="3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013;p64"/>
              <p:cNvSpPr/>
              <p:nvPr/>
            </p:nvSpPr>
            <p:spPr>
              <a:xfrm>
                <a:off x="4357225" y="2636900"/>
                <a:ext cx="996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797" extrusionOk="0">
                    <a:moveTo>
                      <a:pt x="451" y="354"/>
                    </a:moveTo>
                    <a:lnTo>
                      <a:pt x="2701" y="611"/>
                    </a:lnTo>
                    <a:lnTo>
                      <a:pt x="3601" y="2475"/>
                    </a:lnTo>
                    <a:lnTo>
                      <a:pt x="1576" y="2379"/>
                    </a:lnTo>
                    <a:lnTo>
                      <a:pt x="451" y="354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65" y="32"/>
                      <a:pt x="33" y="97"/>
                    </a:cubicBezTo>
                    <a:cubicBezTo>
                      <a:pt x="1" y="129"/>
                      <a:pt x="1" y="193"/>
                      <a:pt x="33" y="257"/>
                    </a:cubicBezTo>
                    <a:lnTo>
                      <a:pt x="1351" y="2604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97"/>
                    </a:lnTo>
                    <a:cubicBezTo>
                      <a:pt x="3890" y="2797"/>
                      <a:pt x="3922" y="2765"/>
                      <a:pt x="3955" y="2733"/>
                    </a:cubicBezTo>
                    <a:cubicBezTo>
                      <a:pt x="3987" y="2668"/>
                      <a:pt x="3987" y="2636"/>
                      <a:pt x="3987" y="2572"/>
                    </a:cubicBezTo>
                    <a:lnTo>
                      <a:pt x="2926" y="418"/>
                    </a:lnTo>
                    <a:cubicBezTo>
                      <a:pt x="2926" y="354"/>
                      <a:pt x="2862" y="322"/>
                      <a:pt x="2830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014;p64"/>
              <p:cNvSpPr/>
              <p:nvPr/>
            </p:nvSpPr>
            <p:spPr>
              <a:xfrm>
                <a:off x="2287950" y="3382125"/>
                <a:ext cx="3407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7380" extrusionOk="0">
                    <a:moveTo>
                      <a:pt x="6787" y="0"/>
                    </a:moveTo>
                    <a:cubicBezTo>
                      <a:pt x="6740" y="0"/>
                      <a:pt x="6692" y="16"/>
                      <a:pt x="6654" y="54"/>
                    </a:cubicBezTo>
                    <a:cubicBezTo>
                      <a:pt x="5818" y="1179"/>
                      <a:pt x="5529" y="3782"/>
                      <a:pt x="5465" y="4490"/>
                    </a:cubicBezTo>
                    <a:lnTo>
                      <a:pt x="4436" y="5004"/>
                    </a:lnTo>
                    <a:cubicBezTo>
                      <a:pt x="3857" y="4586"/>
                      <a:pt x="1961" y="3300"/>
                      <a:pt x="643" y="3011"/>
                    </a:cubicBezTo>
                    <a:cubicBezTo>
                      <a:pt x="631" y="3005"/>
                      <a:pt x="618" y="3002"/>
                      <a:pt x="605" y="3002"/>
                    </a:cubicBezTo>
                    <a:cubicBezTo>
                      <a:pt x="547" y="3002"/>
                      <a:pt x="482" y="3055"/>
                      <a:pt x="482" y="3107"/>
                    </a:cubicBezTo>
                    <a:cubicBezTo>
                      <a:pt x="450" y="3204"/>
                      <a:pt x="514" y="3300"/>
                      <a:pt x="579" y="3300"/>
                    </a:cubicBezTo>
                    <a:cubicBezTo>
                      <a:pt x="1897" y="3589"/>
                      <a:pt x="3890" y="4972"/>
                      <a:pt x="4340" y="5293"/>
                    </a:cubicBezTo>
                    <a:lnTo>
                      <a:pt x="4629" y="5872"/>
                    </a:lnTo>
                    <a:lnTo>
                      <a:pt x="4115" y="6129"/>
                    </a:lnTo>
                    <a:lnTo>
                      <a:pt x="4404" y="6740"/>
                    </a:lnTo>
                    <a:cubicBezTo>
                      <a:pt x="4211" y="6933"/>
                      <a:pt x="4018" y="7158"/>
                      <a:pt x="3890" y="7350"/>
                    </a:cubicBezTo>
                    <a:lnTo>
                      <a:pt x="2604" y="7093"/>
                    </a:lnTo>
                    <a:lnTo>
                      <a:pt x="1607" y="6322"/>
                    </a:lnTo>
                    <a:lnTo>
                      <a:pt x="1511" y="6290"/>
                    </a:lnTo>
                    <a:lnTo>
                      <a:pt x="161" y="6257"/>
                    </a:lnTo>
                    <a:cubicBezTo>
                      <a:pt x="64" y="6257"/>
                      <a:pt x="0" y="6322"/>
                      <a:pt x="0" y="6418"/>
                    </a:cubicBezTo>
                    <a:cubicBezTo>
                      <a:pt x="0" y="6515"/>
                      <a:pt x="64" y="6579"/>
                      <a:pt x="129" y="6579"/>
                    </a:cubicBezTo>
                    <a:lnTo>
                      <a:pt x="1479" y="6579"/>
                    </a:lnTo>
                    <a:lnTo>
                      <a:pt x="2443" y="7350"/>
                    </a:lnTo>
                    <a:lnTo>
                      <a:pt x="2507" y="7383"/>
                    </a:lnTo>
                    <a:lnTo>
                      <a:pt x="3697" y="7640"/>
                    </a:lnTo>
                    <a:cubicBezTo>
                      <a:pt x="3375" y="8122"/>
                      <a:pt x="3279" y="8540"/>
                      <a:pt x="3279" y="8540"/>
                    </a:cubicBezTo>
                    <a:cubicBezTo>
                      <a:pt x="3279" y="8540"/>
                      <a:pt x="3954" y="9633"/>
                      <a:pt x="4757" y="10790"/>
                    </a:cubicBezTo>
                    <a:lnTo>
                      <a:pt x="4243" y="11015"/>
                    </a:lnTo>
                    <a:cubicBezTo>
                      <a:pt x="4179" y="11047"/>
                      <a:pt x="4147" y="11111"/>
                      <a:pt x="4147" y="11176"/>
                    </a:cubicBezTo>
                    <a:lnTo>
                      <a:pt x="4243" y="12879"/>
                    </a:lnTo>
                    <a:lnTo>
                      <a:pt x="3472" y="13972"/>
                    </a:lnTo>
                    <a:cubicBezTo>
                      <a:pt x="3439" y="14036"/>
                      <a:pt x="3472" y="14133"/>
                      <a:pt x="3536" y="14197"/>
                    </a:cubicBezTo>
                    <a:lnTo>
                      <a:pt x="3665" y="14197"/>
                    </a:lnTo>
                    <a:lnTo>
                      <a:pt x="3729" y="14165"/>
                    </a:lnTo>
                    <a:lnTo>
                      <a:pt x="4500" y="13008"/>
                    </a:lnTo>
                    <a:lnTo>
                      <a:pt x="4532" y="12911"/>
                    </a:lnTo>
                    <a:lnTo>
                      <a:pt x="4468" y="11272"/>
                    </a:lnTo>
                    <a:lnTo>
                      <a:pt x="4918" y="11047"/>
                    </a:lnTo>
                    <a:cubicBezTo>
                      <a:pt x="5497" y="11915"/>
                      <a:pt x="6107" y="12783"/>
                      <a:pt x="6461" y="13169"/>
                    </a:cubicBezTo>
                    <a:lnTo>
                      <a:pt x="5690" y="14326"/>
                    </a:lnTo>
                    <a:cubicBezTo>
                      <a:pt x="5657" y="14390"/>
                      <a:pt x="5657" y="14454"/>
                      <a:pt x="5722" y="14519"/>
                    </a:cubicBezTo>
                    <a:lnTo>
                      <a:pt x="7136" y="16222"/>
                    </a:lnTo>
                    <a:lnTo>
                      <a:pt x="6911" y="17187"/>
                    </a:lnTo>
                    <a:cubicBezTo>
                      <a:pt x="6879" y="17283"/>
                      <a:pt x="6943" y="17347"/>
                      <a:pt x="7040" y="17379"/>
                    </a:cubicBezTo>
                    <a:lnTo>
                      <a:pt x="7136" y="17379"/>
                    </a:lnTo>
                    <a:lnTo>
                      <a:pt x="7200" y="17283"/>
                    </a:lnTo>
                    <a:lnTo>
                      <a:pt x="7458" y="16190"/>
                    </a:lnTo>
                    <a:lnTo>
                      <a:pt x="7425" y="16062"/>
                    </a:lnTo>
                    <a:lnTo>
                      <a:pt x="6011" y="14390"/>
                    </a:lnTo>
                    <a:lnTo>
                      <a:pt x="6654" y="13394"/>
                    </a:lnTo>
                    <a:cubicBezTo>
                      <a:pt x="7104" y="13811"/>
                      <a:pt x="7940" y="14326"/>
                      <a:pt x="8711" y="14744"/>
                    </a:cubicBezTo>
                    <a:cubicBezTo>
                      <a:pt x="8897" y="14849"/>
                      <a:pt x="9095" y="14897"/>
                      <a:pt x="9289" y="14897"/>
                    </a:cubicBezTo>
                    <a:cubicBezTo>
                      <a:pt x="9868" y="14897"/>
                      <a:pt x="10415" y="14469"/>
                      <a:pt x="10511" y="13844"/>
                    </a:cubicBezTo>
                    <a:lnTo>
                      <a:pt x="10833" y="11465"/>
                    </a:lnTo>
                    <a:lnTo>
                      <a:pt x="11861" y="11561"/>
                    </a:lnTo>
                    <a:lnTo>
                      <a:pt x="12311" y="13715"/>
                    </a:lnTo>
                    <a:lnTo>
                      <a:pt x="12376" y="13844"/>
                    </a:lnTo>
                    <a:lnTo>
                      <a:pt x="13372" y="14294"/>
                    </a:lnTo>
                    <a:lnTo>
                      <a:pt x="13501" y="14294"/>
                    </a:lnTo>
                    <a:lnTo>
                      <a:pt x="13597" y="14229"/>
                    </a:lnTo>
                    <a:cubicBezTo>
                      <a:pt x="13629" y="14133"/>
                      <a:pt x="13597" y="14069"/>
                      <a:pt x="13501" y="14004"/>
                    </a:cubicBezTo>
                    <a:lnTo>
                      <a:pt x="12601" y="13586"/>
                    </a:lnTo>
                    <a:lnTo>
                      <a:pt x="12151" y="11401"/>
                    </a:lnTo>
                    <a:cubicBezTo>
                      <a:pt x="12151" y="11336"/>
                      <a:pt x="12086" y="11272"/>
                      <a:pt x="12022" y="11272"/>
                    </a:cubicBezTo>
                    <a:lnTo>
                      <a:pt x="10865" y="11176"/>
                    </a:lnTo>
                    <a:lnTo>
                      <a:pt x="10897" y="10983"/>
                    </a:lnTo>
                    <a:lnTo>
                      <a:pt x="10029" y="8572"/>
                    </a:lnTo>
                    <a:lnTo>
                      <a:pt x="10672" y="8283"/>
                    </a:lnTo>
                    <a:lnTo>
                      <a:pt x="11926" y="9375"/>
                    </a:lnTo>
                    <a:lnTo>
                      <a:pt x="12022" y="9408"/>
                    </a:lnTo>
                    <a:lnTo>
                      <a:pt x="13372" y="9504"/>
                    </a:lnTo>
                    <a:lnTo>
                      <a:pt x="13469" y="9504"/>
                    </a:lnTo>
                    <a:cubicBezTo>
                      <a:pt x="13501" y="9472"/>
                      <a:pt x="13533" y="9408"/>
                      <a:pt x="13533" y="9375"/>
                    </a:cubicBezTo>
                    <a:cubicBezTo>
                      <a:pt x="13565" y="9279"/>
                      <a:pt x="13501" y="9215"/>
                      <a:pt x="13404" y="9215"/>
                    </a:cubicBezTo>
                    <a:lnTo>
                      <a:pt x="12086" y="9086"/>
                    </a:lnTo>
                    <a:lnTo>
                      <a:pt x="10801" y="7961"/>
                    </a:lnTo>
                    <a:cubicBezTo>
                      <a:pt x="10768" y="7945"/>
                      <a:pt x="10736" y="7937"/>
                      <a:pt x="10708" y="7937"/>
                    </a:cubicBezTo>
                    <a:cubicBezTo>
                      <a:pt x="10680" y="7937"/>
                      <a:pt x="10656" y="7945"/>
                      <a:pt x="10640" y="7961"/>
                    </a:cubicBezTo>
                    <a:lnTo>
                      <a:pt x="9933" y="8283"/>
                    </a:lnTo>
                    <a:lnTo>
                      <a:pt x="9000" y="5615"/>
                    </a:lnTo>
                    <a:cubicBezTo>
                      <a:pt x="9000" y="5615"/>
                      <a:pt x="8552" y="5544"/>
                      <a:pt x="7897" y="5544"/>
                    </a:cubicBezTo>
                    <a:cubicBezTo>
                      <a:pt x="7788" y="5544"/>
                      <a:pt x="7673" y="5546"/>
                      <a:pt x="7554" y="5550"/>
                    </a:cubicBezTo>
                    <a:lnTo>
                      <a:pt x="7940" y="4747"/>
                    </a:lnTo>
                    <a:lnTo>
                      <a:pt x="7972" y="4682"/>
                    </a:lnTo>
                    <a:lnTo>
                      <a:pt x="7972" y="3461"/>
                    </a:lnTo>
                    <a:lnTo>
                      <a:pt x="8808" y="2400"/>
                    </a:lnTo>
                    <a:cubicBezTo>
                      <a:pt x="8840" y="2336"/>
                      <a:pt x="8840" y="2239"/>
                      <a:pt x="8775" y="2175"/>
                    </a:cubicBezTo>
                    <a:cubicBezTo>
                      <a:pt x="8749" y="2162"/>
                      <a:pt x="8717" y="2154"/>
                      <a:pt x="8684" y="2154"/>
                    </a:cubicBezTo>
                    <a:cubicBezTo>
                      <a:pt x="8637" y="2154"/>
                      <a:pt x="8588" y="2170"/>
                      <a:pt x="8550" y="2207"/>
                    </a:cubicBezTo>
                    <a:lnTo>
                      <a:pt x="7715" y="3300"/>
                    </a:lnTo>
                    <a:lnTo>
                      <a:pt x="7683" y="3397"/>
                    </a:lnTo>
                    <a:lnTo>
                      <a:pt x="7650" y="4650"/>
                    </a:lnTo>
                    <a:lnTo>
                      <a:pt x="7200" y="5582"/>
                    </a:lnTo>
                    <a:cubicBezTo>
                      <a:pt x="7104" y="5582"/>
                      <a:pt x="7008" y="5615"/>
                      <a:pt x="6943" y="5615"/>
                    </a:cubicBezTo>
                    <a:lnTo>
                      <a:pt x="6558" y="4875"/>
                    </a:lnTo>
                    <a:lnTo>
                      <a:pt x="6011" y="5132"/>
                    </a:lnTo>
                    <a:lnTo>
                      <a:pt x="5754" y="4586"/>
                    </a:lnTo>
                    <a:cubicBezTo>
                      <a:pt x="5818" y="4007"/>
                      <a:pt x="6107" y="1307"/>
                      <a:pt x="6911" y="246"/>
                    </a:cubicBezTo>
                    <a:cubicBezTo>
                      <a:pt x="6943" y="182"/>
                      <a:pt x="6943" y="86"/>
                      <a:pt x="6879" y="21"/>
                    </a:cubicBezTo>
                    <a:cubicBezTo>
                      <a:pt x="6852" y="8"/>
                      <a:pt x="6820" y="0"/>
                      <a:pt x="6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015;p64"/>
              <p:cNvSpPr/>
              <p:nvPr/>
            </p:nvSpPr>
            <p:spPr>
              <a:xfrm>
                <a:off x="2381150" y="3534525"/>
                <a:ext cx="172000" cy="169600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6784" extrusionOk="0">
                    <a:moveTo>
                      <a:pt x="4887" y="1"/>
                    </a:moveTo>
                    <a:lnTo>
                      <a:pt x="3183" y="2412"/>
                    </a:lnTo>
                    <a:lnTo>
                      <a:pt x="1" y="2444"/>
                    </a:lnTo>
                    <a:lnTo>
                      <a:pt x="2958" y="6783"/>
                    </a:lnTo>
                    <a:lnTo>
                      <a:pt x="3890" y="5562"/>
                    </a:lnTo>
                    <a:lnTo>
                      <a:pt x="4790" y="5722"/>
                    </a:lnTo>
                    <a:lnTo>
                      <a:pt x="5144" y="4919"/>
                    </a:lnTo>
                    <a:lnTo>
                      <a:pt x="6880" y="4983"/>
                    </a:lnTo>
                    <a:lnTo>
                      <a:pt x="48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016;p64"/>
              <p:cNvSpPr/>
              <p:nvPr/>
            </p:nvSpPr>
            <p:spPr>
              <a:xfrm>
                <a:off x="2377150" y="3530525"/>
                <a:ext cx="179225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104" extrusionOk="0">
                    <a:moveTo>
                      <a:pt x="5015" y="482"/>
                    </a:moveTo>
                    <a:lnTo>
                      <a:pt x="6815" y="4982"/>
                    </a:lnTo>
                    <a:lnTo>
                      <a:pt x="5304" y="4950"/>
                    </a:lnTo>
                    <a:lnTo>
                      <a:pt x="5240" y="4950"/>
                    </a:lnTo>
                    <a:lnTo>
                      <a:pt x="5143" y="5015"/>
                    </a:lnTo>
                    <a:lnTo>
                      <a:pt x="4854" y="5722"/>
                    </a:lnTo>
                    <a:lnTo>
                      <a:pt x="4082" y="5561"/>
                    </a:lnTo>
                    <a:cubicBezTo>
                      <a:pt x="4018" y="5561"/>
                      <a:pt x="3986" y="5593"/>
                      <a:pt x="3922" y="5625"/>
                    </a:cubicBezTo>
                    <a:lnTo>
                      <a:pt x="3118" y="6686"/>
                    </a:lnTo>
                    <a:lnTo>
                      <a:pt x="450" y="2764"/>
                    </a:lnTo>
                    <a:lnTo>
                      <a:pt x="3343" y="2700"/>
                    </a:lnTo>
                    <a:cubicBezTo>
                      <a:pt x="3407" y="2700"/>
                      <a:pt x="3440" y="2700"/>
                      <a:pt x="3472" y="2636"/>
                    </a:cubicBezTo>
                    <a:lnTo>
                      <a:pt x="5015" y="482"/>
                    </a:lnTo>
                    <a:close/>
                    <a:moveTo>
                      <a:pt x="5079" y="0"/>
                    </a:moveTo>
                    <a:cubicBezTo>
                      <a:pt x="5015" y="0"/>
                      <a:pt x="4950" y="32"/>
                      <a:pt x="4918" y="64"/>
                    </a:cubicBezTo>
                    <a:lnTo>
                      <a:pt x="3279" y="2411"/>
                    </a:lnTo>
                    <a:lnTo>
                      <a:pt x="161" y="2443"/>
                    </a:lnTo>
                    <a:cubicBezTo>
                      <a:pt x="97" y="2443"/>
                      <a:pt x="64" y="2475"/>
                      <a:pt x="32" y="2539"/>
                    </a:cubicBezTo>
                    <a:cubicBezTo>
                      <a:pt x="0" y="2572"/>
                      <a:pt x="0" y="2636"/>
                      <a:pt x="32" y="2700"/>
                    </a:cubicBezTo>
                    <a:lnTo>
                      <a:pt x="2990" y="7040"/>
                    </a:lnTo>
                    <a:cubicBezTo>
                      <a:pt x="3022" y="7072"/>
                      <a:pt x="3054" y="7104"/>
                      <a:pt x="3118" y="7104"/>
                    </a:cubicBezTo>
                    <a:cubicBezTo>
                      <a:pt x="3150" y="7104"/>
                      <a:pt x="3215" y="7072"/>
                      <a:pt x="3247" y="7040"/>
                    </a:cubicBezTo>
                    <a:lnTo>
                      <a:pt x="4115" y="5882"/>
                    </a:lnTo>
                    <a:lnTo>
                      <a:pt x="4918" y="6043"/>
                    </a:lnTo>
                    <a:cubicBezTo>
                      <a:pt x="4982" y="6043"/>
                      <a:pt x="5079" y="6011"/>
                      <a:pt x="5079" y="5947"/>
                    </a:cubicBezTo>
                    <a:lnTo>
                      <a:pt x="5400" y="5240"/>
                    </a:lnTo>
                    <a:lnTo>
                      <a:pt x="7008" y="5304"/>
                    </a:lnTo>
                    <a:lnTo>
                      <a:pt x="7104" y="5272"/>
                    </a:lnTo>
                    <a:lnTo>
                      <a:pt x="7168" y="5240"/>
                    </a:lnTo>
                    <a:lnTo>
                      <a:pt x="7168" y="5079"/>
                    </a:lnTo>
                    <a:lnTo>
                      <a:pt x="5207" y="96"/>
                    </a:lnTo>
                    <a:cubicBezTo>
                      <a:pt x="5175" y="64"/>
                      <a:pt x="5111" y="32"/>
                      <a:pt x="5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017;p64"/>
              <p:cNvSpPr/>
              <p:nvPr/>
            </p:nvSpPr>
            <p:spPr>
              <a:xfrm>
                <a:off x="2393200" y="3540950"/>
                <a:ext cx="99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155" extrusionOk="0">
                    <a:moveTo>
                      <a:pt x="1576" y="1"/>
                    </a:moveTo>
                    <a:lnTo>
                      <a:pt x="1" y="2122"/>
                    </a:lnTo>
                    <a:lnTo>
                      <a:pt x="2701" y="2155"/>
                    </a:lnTo>
                    <a:lnTo>
                      <a:pt x="3987" y="162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018;p64"/>
              <p:cNvSpPr/>
              <p:nvPr/>
            </p:nvSpPr>
            <p:spPr>
              <a:xfrm>
                <a:off x="2389200" y="3536950"/>
                <a:ext cx="1069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2444" extrusionOk="0">
                    <a:moveTo>
                      <a:pt x="1832" y="322"/>
                    </a:moveTo>
                    <a:lnTo>
                      <a:pt x="3858" y="450"/>
                    </a:lnTo>
                    <a:lnTo>
                      <a:pt x="2797" y="2154"/>
                    </a:lnTo>
                    <a:lnTo>
                      <a:pt x="450" y="2122"/>
                    </a:lnTo>
                    <a:lnTo>
                      <a:pt x="1832" y="322"/>
                    </a:lnTo>
                    <a:close/>
                    <a:moveTo>
                      <a:pt x="1768" y="0"/>
                    </a:moveTo>
                    <a:cubicBezTo>
                      <a:pt x="1704" y="0"/>
                      <a:pt x="1640" y="32"/>
                      <a:pt x="1607" y="64"/>
                    </a:cubicBezTo>
                    <a:lnTo>
                      <a:pt x="32" y="2186"/>
                    </a:lnTo>
                    <a:cubicBezTo>
                      <a:pt x="0" y="2250"/>
                      <a:pt x="0" y="2315"/>
                      <a:pt x="32" y="2347"/>
                    </a:cubicBezTo>
                    <a:cubicBezTo>
                      <a:pt x="65" y="2411"/>
                      <a:pt x="97" y="2443"/>
                      <a:pt x="161" y="2443"/>
                    </a:cubicBezTo>
                    <a:lnTo>
                      <a:pt x="2925" y="2443"/>
                    </a:lnTo>
                    <a:lnTo>
                      <a:pt x="2990" y="2379"/>
                    </a:lnTo>
                    <a:lnTo>
                      <a:pt x="4275" y="418"/>
                    </a:lnTo>
                    <a:lnTo>
                      <a:pt x="4275" y="257"/>
                    </a:lnTo>
                    <a:cubicBezTo>
                      <a:pt x="4243" y="225"/>
                      <a:pt x="4211" y="193"/>
                      <a:pt x="4147" y="161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46" name="Picture 2" descr="https://apexensino.com.br/wp-content/uploads/2017/11/html-css-javascrip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349" y="2559645"/>
              <a:ext cx="1986459" cy="112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AE9E316-8B84-7267-7275-474BBB365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1452375" y="4581717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53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27784" y="329183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Dinamizando e animando!</a:t>
            </a:r>
            <a:endParaRPr sz="3200" dirty="0"/>
          </a:p>
        </p:txBody>
      </p:sp>
      <p:pic>
        <p:nvPicPr>
          <p:cNvPr id="2050" name="Picture 2" descr="https://vector.cool/wp-content/uploads/2019/10/Javascript-shie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23478"/>
            <a:ext cx="2952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E24B8C53-E895-7879-1F10-4925543A5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3586720" y="4515966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18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13588">
            <a:off x="2920783" y="195485"/>
            <a:ext cx="4659982" cy="4659982"/>
          </a:xfrm>
          <a:prstGeom prst="rect">
            <a:avLst/>
          </a:prstGeom>
        </p:spPr>
      </p:pic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Black" panose="020B0A04020102020204" pitchFamily="34" charset="0"/>
              </a:rPr>
              <a:t>O que é o JS?</a:t>
            </a:r>
            <a:endParaRPr dirty="0">
              <a:latin typeface="Arial Black" panose="020B0A040201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067944" y="1203597"/>
            <a:ext cx="4180031" cy="3077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 é uma linguagem de programação utilizada para criar interatividade e dinamismo em sites e aplicações web. Com </a:t>
            </a:r>
            <a:r>
              <a:rPr lang="pt-BR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, é possível criar animações, validar formulários, criar elementos dinâmicos e até mesmo construir aplicativos completos em tempo real.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51520" y="1287403"/>
            <a:ext cx="3528392" cy="3219822"/>
            <a:chOff x="251520" y="1287403"/>
            <a:chExt cx="3528392" cy="3219822"/>
          </a:xfrm>
        </p:grpSpPr>
        <p:grpSp>
          <p:nvGrpSpPr>
            <p:cNvPr id="242" name="Google Shape;3815;p64"/>
            <p:cNvGrpSpPr/>
            <p:nvPr/>
          </p:nvGrpSpPr>
          <p:grpSpPr>
            <a:xfrm>
              <a:off x="251520" y="1287403"/>
              <a:ext cx="3528392" cy="3219822"/>
              <a:chOff x="1171725" y="542675"/>
              <a:chExt cx="5016950" cy="4578200"/>
            </a:xfrm>
          </p:grpSpPr>
          <p:sp>
            <p:nvSpPr>
              <p:cNvPr id="243" name="Google Shape;3816;p64"/>
              <p:cNvSpPr/>
              <p:nvPr/>
            </p:nvSpPr>
            <p:spPr>
              <a:xfrm>
                <a:off x="1171725" y="542775"/>
                <a:ext cx="5016950" cy="4577925"/>
              </a:xfrm>
              <a:custGeom>
                <a:avLst/>
                <a:gdLst/>
                <a:ahLst/>
                <a:cxnLst/>
                <a:rect l="l" t="t" r="r" b="b"/>
                <a:pathLst>
                  <a:path w="200678" h="183117" extrusionOk="0">
                    <a:moveTo>
                      <a:pt x="147944" y="1"/>
                    </a:moveTo>
                    <a:cubicBezTo>
                      <a:pt x="128902" y="1"/>
                      <a:pt x="116374" y="16962"/>
                      <a:pt x="88848" y="22980"/>
                    </a:cubicBezTo>
                    <a:cubicBezTo>
                      <a:pt x="56060" y="30148"/>
                      <a:pt x="46096" y="27030"/>
                      <a:pt x="23048" y="51171"/>
                    </a:cubicBezTo>
                    <a:cubicBezTo>
                      <a:pt x="1" y="75311"/>
                      <a:pt x="5304" y="121085"/>
                      <a:pt x="34491" y="150176"/>
                    </a:cubicBezTo>
                    <a:cubicBezTo>
                      <a:pt x="63711" y="179299"/>
                      <a:pt x="92448" y="182578"/>
                      <a:pt x="92448" y="182578"/>
                    </a:cubicBezTo>
                    <a:cubicBezTo>
                      <a:pt x="92448" y="182578"/>
                      <a:pt x="95800" y="183116"/>
                      <a:pt x="101224" y="183116"/>
                    </a:cubicBezTo>
                    <a:cubicBezTo>
                      <a:pt x="113079" y="183116"/>
                      <a:pt x="134832" y="180544"/>
                      <a:pt x="153136" y="164159"/>
                    </a:cubicBezTo>
                    <a:cubicBezTo>
                      <a:pt x="179816" y="140243"/>
                      <a:pt x="187145" y="101381"/>
                      <a:pt x="193928" y="70104"/>
                    </a:cubicBezTo>
                    <a:cubicBezTo>
                      <a:pt x="200678" y="38795"/>
                      <a:pt x="186309" y="10958"/>
                      <a:pt x="159726" y="2054"/>
                    </a:cubicBezTo>
                    <a:cubicBezTo>
                      <a:pt x="155461" y="620"/>
                      <a:pt x="151583" y="1"/>
                      <a:pt x="147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817;p64"/>
              <p:cNvSpPr/>
              <p:nvPr/>
            </p:nvSpPr>
            <p:spPr>
              <a:xfrm>
                <a:off x="1388700" y="542675"/>
                <a:ext cx="4672200" cy="4578200"/>
              </a:xfrm>
              <a:custGeom>
                <a:avLst/>
                <a:gdLst/>
                <a:ahLst/>
                <a:cxnLst/>
                <a:rect l="l" t="t" r="r" b="b"/>
                <a:pathLst>
                  <a:path w="186888" h="183128" extrusionOk="0">
                    <a:moveTo>
                      <a:pt x="139282" y="1"/>
                    </a:moveTo>
                    <a:cubicBezTo>
                      <a:pt x="120220" y="1"/>
                      <a:pt x="107716" y="16973"/>
                      <a:pt x="80169" y="22984"/>
                    </a:cubicBezTo>
                    <a:cubicBezTo>
                      <a:pt x="47381" y="30152"/>
                      <a:pt x="37417" y="27034"/>
                      <a:pt x="14369" y="51175"/>
                    </a:cubicBezTo>
                    <a:cubicBezTo>
                      <a:pt x="4661" y="61332"/>
                      <a:pt x="0" y="75283"/>
                      <a:pt x="0" y="90230"/>
                    </a:cubicBezTo>
                    <a:cubicBezTo>
                      <a:pt x="0" y="110835"/>
                      <a:pt x="8904" y="133304"/>
                      <a:pt x="25812" y="150180"/>
                    </a:cubicBezTo>
                    <a:cubicBezTo>
                      <a:pt x="55032" y="179303"/>
                      <a:pt x="83769" y="182582"/>
                      <a:pt x="83769" y="182582"/>
                    </a:cubicBezTo>
                    <a:cubicBezTo>
                      <a:pt x="83769" y="182582"/>
                      <a:pt x="87112" y="183128"/>
                      <a:pt x="92544" y="183128"/>
                    </a:cubicBezTo>
                    <a:cubicBezTo>
                      <a:pt x="104373" y="183128"/>
                      <a:pt x="126135" y="180556"/>
                      <a:pt x="144457" y="164163"/>
                    </a:cubicBezTo>
                    <a:cubicBezTo>
                      <a:pt x="171137" y="140247"/>
                      <a:pt x="178466" y="101385"/>
                      <a:pt x="185249" y="70108"/>
                    </a:cubicBezTo>
                    <a:cubicBezTo>
                      <a:pt x="186374" y="64901"/>
                      <a:pt x="186888" y="59790"/>
                      <a:pt x="186888" y="54871"/>
                    </a:cubicBezTo>
                    <a:cubicBezTo>
                      <a:pt x="186888" y="30088"/>
                      <a:pt x="173194" y="9483"/>
                      <a:pt x="151047" y="2058"/>
                    </a:cubicBezTo>
                    <a:cubicBezTo>
                      <a:pt x="146772" y="612"/>
                      <a:pt x="142914" y="1"/>
                      <a:pt x="139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3818;p64"/>
              <p:cNvSpPr/>
              <p:nvPr/>
            </p:nvSpPr>
            <p:spPr>
              <a:xfrm>
                <a:off x="1698100" y="4799425"/>
                <a:ext cx="390072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56029" h="10223" extrusionOk="0">
                    <a:moveTo>
                      <a:pt x="78014" y="0"/>
                    </a:moveTo>
                    <a:cubicBezTo>
                      <a:pt x="34941" y="0"/>
                      <a:pt x="0" y="2282"/>
                      <a:pt x="0" y="5111"/>
                    </a:cubicBezTo>
                    <a:cubicBezTo>
                      <a:pt x="0" y="7908"/>
                      <a:pt x="34941" y="10222"/>
                      <a:pt x="78014" y="10222"/>
                    </a:cubicBezTo>
                    <a:cubicBezTo>
                      <a:pt x="121088" y="10222"/>
                      <a:pt x="156029" y="7908"/>
                      <a:pt x="156029" y="5111"/>
                    </a:cubicBezTo>
                    <a:cubicBezTo>
                      <a:pt x="156029" y="2282"/>
                      <a:pt x="121088" y="0"/>
                      <a:pt x="78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819;p64"/>
              <p:cNvSpPr/>
              <p:nvPr/>
            </p:nvSpPr>
            <p:spPr>
              <a:xfrm>
                <a:off x="2634300" y="1148600"/>
                <a:ext cx="3007925" cy="1915850"/>
              </a:xfrm>
              <a:custGeom>
                <a:avLst/>
                <a:gdLst/>
                <a:ahLst/>
                <a:cxnLst/>
                <a:rect l="l" t="t" r="r" b="b"/>
                <a:pathLst>
                  <a:path w="120317" h="76634" extrusionOk="0">
                    <a:moveTo>
                      <a:pt x="1190" y="1"/>
                    </a:moveTo>
                    <a:cubicBezTo>
                      <a:pt x="1061" y="1"/>
                      <a:pt x="965" y="97"/>
                      <a:pt x="965" y="226"/>
                    </a:cubicBezTo>
                    <a:cubicBezTo>
                      <a:pt x="965" y="322"/>
                      <a:pt x="1061" y="419"/>
                      <a:pt x="1190" y="419"/>
                    </a:cubicBezTo>
                    <a:lnTo>
                      <a:pt x="2475" y="419"/>
                    </a:lnTo>
                    <a:cubicBezTo>
                      <a:pt x="2572" y="419"/>
                      <a:pt x="2668" y="322"/>
                      <a:pt x="2668" y="226"/>
                    </a:cubicBezTo>
                    <a:cubicBezTo>
                      <a:pt x="2668" y="97"/>
                      <a:pt x="2572" y="1"/>
                      <a:pt x="2475" y="1"/>
                    </a:cubicBezTo>
                    <a:close/>
                    <a:moveTo>
                      <a:pt x="3729" y="1"/>
                    </a:moveTo>
                    <a:cubicBezTo>
                      <a:pt x="3633" y="1"/>
                      <a:pt x="3536" y="97"/>
                      <a:pt x="3536" y="226"/>
                    </a:cubicBezTo>
                    <a:cubicBezTo>
                      <a:pt x="3536" y="322"/>
                      <a:pt x="3633" y="419"/>
                      <a:pt x="3729" y="419"/>
                    </a:cubicBezTo>
                    <a:lnTo>
                      <a:pt x="5015" y="419"/>
                    </a:lnTo>
                    <a:cubicBezTo>
                      <a:pt x="5143" y="419"/>
                      <a:pt x="5240" y="322"/>
                      <a:pt x="5240" y="226"/>
                    </a:cubicBezTo>
                    <a:cubicBezTo>
                      <a:pt x="5240" y="97"/>
                      <a:pt x="5143" y="1"/>
                      <a:pt x="5015" y="1"/>
                    </a:cubicBezTo>
                    <a:close/>
                    <a:moveTo>
                      <a:pt x="6301" y="1"/>
                    </a:moveTo>
                    <a:cubicBezTo>
                      <a:pt x="6172" y="1"/>
                      <a:pt x="6076" y="97"/>
                      <a:pt x="6076" y="226"/>
                    </a:cubicBezTo>
                    <a:cubicBezTo>
                      <a:pt x="6076" y="322"/>
                      <a:pt x="6172" y="419"/>
                      <a:pt x="6301" y="419"/>
                    </a:cubicBezTo>
                    <a:lnTo>
                      <a:pt x="7554" y="419"/>
                    </a:lnTo>
                    <a:cubicBezTo>
                      <a:pt x="7683" y="419"/>
                      <a:pt x="7779" y="322"/>
                      <a:pt x="7779" y="226"/>
                    </a:cubicBezTo>
                    <a:cubicBezTo>
                      <a:pt x="7779" y="97"/>
                      <a:pt x="7683" y="1"/>
                      <a:pt x="7554" y="1"/>
                    </a:cubicBezTo>
                    <a:close/>
                    <a:moveTo>
                      <a:pt x="8840" y="1"/>
                    </a:moveTo>
                    <a:cubicBezTo>
                      <a:pt x="8711" y="1"/>
                      <a:pt x="8615" y="97"/>
                      <a:pt x="8615" y="226"/>
                    </a:cubicBezTo>
                    <a:cubicBezTo>
                      <a:pt x="8615" y="322"/>
                      <a:pt x="8711" y="419"/>
                      <a:pt x="8840" y="419"/>
                    </a:cubicBezTo>
                    <a:lnTo>
                      <a:pt x="10126" y="419"/>
                    </a:lnTo>
                    <a:cubicBezTo>
                      <a:pt x="10222" y="419"/>
                      <a:pt x="10319" y="322"/>
                      <a:pt x="10319" y="226"/>
                    </a:cubicBezTo>
                    <a:cubicBezTo>
                      <a:pt x="10319" y="97"/>
                      <a:pt x="10222" y="1"/>
                      <a:pt x="10126" y="1"/>
                    </a:cubicBezTo>
                    <a:close/>
                    <a:moveTo>
                      <a:pt x="11379" y="1"/>
                    </a:moveTo>
                    <a:cubicBezTo>
                      <a:pt x="11283" y="1"/>
                      <a:pt x="11187" y="97"/>
                      <a:pt x="11187" y="226"/>
                    </a:cubicBezTo>
                    <a:cubicBezTo>
                      <a:pt x="11187" y="322"/>
                      <a:pt x="11283" y="419"/>
                      <a:pt x="11379" y="419"/>
                    </a:cubicBezTo>
                    <a:lnTo>
                      <a:pt x="12665" y="419"/>
                    </a:lnTo>
                    <a:cubicBezTo>
                      <a:pt x="12794" y="419"/>
                      <a:pt x="12890" y="322"/>
                      <a:pt x="12890" y="226"/>
                    </a:cubicBezTo>
                    <a:cubicBezTo>
                      <a:pt x="12890" y="97"/>
                      <a:pt x="12794" y="1"/>
                      <a:pt x="12665" y="1"/>
                    </a:cubicBezTo>
                    <a:close/>
                    <a:moveTo>
                      <a:pt x="13951" y="1"/>
                    </a:moveTo>
                    <a:cubicBezTo>
                      <a:pt x="13822" y="1"/>
                      <a:pt x="13726" y="97"/>
                      <a:pt x="13726" y="226"/>
                    </a:cubicBezTo>
                    <a:cubicBezTo>
                      <a:pt x="13726" y="322"/>
                      <a:pt x="13822" y="419"/>
                      <a:pt x="13951" y="419"/>
                    </a:cubicBezTo>
                    <a:lnTo>
                      <a:pt x="15205" y="419"/>
                    </a:lnTo>
                    <a:cubicBezTo>
                      <a:pt x="15333" y="419"/>
                      <a:pt x="15430" y="322"/>
                      <a:pt x="15430" y="226"/>
                    </a:cubicBezTo>
                    <a:cubicBezTo>
                      <a:pt x="15430" y="97"/>
                      <a:pt x="15333" y="1"/>
                      <a:pt x="15205" y="1"/>
                    </a:cubicBezTo>
                    <a:close/>
                    <a:moveTo>
                      <a:pt x="16490" y="1"/>
                    </a:moveTo>
                    <a:cubicBezTo>
                      <a:pt x="16362" y="1"/>
                      <a:pt x="16265" y="97"/>
                      <a:pt x="16265" y="226"/>
                    </a:cubicBezTo>
                    <a:cubicBezTo>
                      <a:pt x="16265" y="322"/>
                      <a:pt x="16362" y="419"/>
                      <a:pt x="16490" y="419"/>
                    </a:cubicBezTo>
                    <a:lnTo>
                      <a:pt x="17776" y="419"/>
                    </a:lnTo>
                    <a:cubicBezTo>
                      <a:pt x="17873" y="419"/>
                      <a:pt x="17969" y="322"/>
                      <a:pt x="17969" y="226"/>
                    </a:cubicBezTo>
                    <a:cubicBezTo>
                      <a:pt x="17969" y="97"/>
                      <a:pt x="17873" y="1"/>
                      <a:pt x="17776" y="1"/>
                    </a:cubicBezTo>
                    <a:close/>
                    <a:moveTo>
                      <a:pt x="19030" y="1"/>
                    </a:moveTo>
                    <a:cubicBezTo>
                      <a:pt x="18933" y="1"/>
                      <a:pt x="18837" y="97"/>
                      <a:pt x="18837" y="226"/>
                    </a:cubicBezTo>
                    <a:cubicBezTo>
                      <a:pt x="18837" y="322"/>
                      <a:pt x="18933" y="419"/>
                      <a:pt x="19030" y="419"/>
                    </a:cubicBezTo>
                    <a:lnTo>
                      <a:pt x="20316" y="419"/>
                    </a:lnTo>
                    <a:cubicBezTo>
                      <a:pt x="20444" y="419"/>
                      <a:pt x="20541" y="322"/>
                      <a:pt x="20541" y="226"/>
                    </a:cubicBezTo>
                    <a:cubicBezTo>
                      <a:pt x="20541" y="97"/>
                      <a:pt x="20444" y="1"/>
                      <a:pt x="20316" y="1"/>
                    </a:cubicBezTo>
                    <a:close/>
                    <a:moveTo>
                      <a:pt x="21601" y="1"/>
                    </a:moveTo>
                    <a:cubicBezTo>
                      <a:pt x="21473" y="1"/>
                      <a:pt x="21376" y="97"/>
                      <a:pt x="21376" y="226"/>
                    </a:cubicBezTo>
                    <a:cubicBezTo>
                      <a:pt x="21376" y="322"/>
                      <a:pt x="21473" y="419"/>
                      <a:pt x="21601" y="419"/>
                    </a:cubicBezTo>
                    <a:lnTo>
                      <a:pt x="22855" y="419"/>
                    </a:lnTo>
                    <a:cubicBezTo>
                      <a:pt x="22984" y="419"/>
                      <a:pt x="23080" y="322"/>
                      <a:pt x="23080" y="226"/>
                    </a:cubicBezTo>
                    <a:cubicBezTo>
                      <a:pt x="23080" y="97"/>
                      <a:pt x="22984" y="1"/>
                      <a:pt x="22855" y="1"/>
                    </a:cubicBezTo>
                    <a:close/>
                    <a:moveTo>
                      <a:pt x="24141" y="1"/>
                    </a:moveTo>
                    <a:cubicBezTo>
                      <a:pt x="24012" y="1"/>
                      <a:pt x="23916" y="97"/>
                      <a:pt x="23916" y="226"/>
                    </a:cubicBezTo>
                    <a:cubicBezTo>
                      <a:pt x="23916" y="322"/>
                      <a:pt x="24012" y="419"/>
                      <a:pt x="24141" y="419"/>
                    </a:cubicBezTo>
                    <a:lnTo>
                      <a:pt x="25426" y="419"/>
                    </a:lnTo>
                    <a:cubicBezTo>
                      <a:pt x="25523" y="419"/>
                      <a:pt x="25619" y="322"/>
                      <a:pt x="25619" y="226"/>
                    </a:cubicBezTo>
                    <a:cubicBezTo>
                      <a:pt x="25619" y="97"/>
                      <a:pt x="25523" y="1"/>
                      <a:pt x="25426" y="1"/>
                    </a:cubicBezTo>
                    <a:close/>
                    <a:moveTo>
                      <a:pt x="26680" y="1"/>
                    </a:moveTo>
                    <a:cubicBezTo>
                      <a:pt x="26584" y="1"/>
                      <a:pt x="26487" y="97"/>
                      <a:pt x="26487" y="226"/>
                    </a:cubicBezTo>
                    <a:cubicBezTo>
                      <a:pt x="26487" y="322"/>
                      <a:pt x="26584" y="419"/>
                      <a:pt x="26680" y="419"/>
                    </a:cubicBezTo>
                    <a:lnTo>
                      <a:pt x="27966" y="419"/>
                    </a:lnTo>
                    <a:cubicBezTo>
                      <a:pt x="28094" y="419"/>
                      <a:pt x="28191" y="322"/>
                      <a:pt x="28191" y="226"/>
                    </a:cubicBezTo>
                    <a:cubicBezTo>
                      <a:pt x="28191" y="97"/>
                      <a:pt x="28094" y="1"/>
                      <a:pt x="27966" y="1"/>
                    </a:cubicBezTo>
                    <a:close/>
                    <a:moveTo>
                      <a:pt x="29252" y="1"/>
                    </a:moveTo>
                    <a:cubicBezTo>
                      <a:pt x="29123" y="1"/>
                      <a:pt x="29027" y="97"/>
                      <a:pt x="29027" y="226"/>
                    </a:cubicBezTo>
                    <a:cubicBezTo>
                      <a:pt x="29027" y="322"/>
                      <a:pt x="29123" y="419"/>
                      <a:pt x="29252" y="419"/>
                    </a:cubicBezTo>
                    <a:lnTo>
                      <a:pt x="30505" y="419"/>
                    </a:lnTo>
                    <a:cubicBezTo>
                      <a:pt x="30634" y="419"/>
                      <a:pt x="30730" y="322"/>
                      <a:pt x="30730" y="226"/>
                    </a:cubicBezTo>
                    <a:cubicBezTo>
                      <a:pt x="30730" y="97"/>
                      <a:pt x="30634" y="1"/>
                      <a:pt x="30505" y="1"/>
                    </a:cubicBezTo>
                    <a:close/>
                    <a:moveTo>
                      <a:pt x="31791" y="1"/>
                    </a:moveTo>
                    <a:cubicBezTo>
                      <a:pt x="31662" y="1"/>
                      <a:pt x="31598" y="97"/>
                      <a:pt x="31598" y="226"/>
                    </a:cubicBezTo>
                    <a:cubicBezTo>
                      <a:pt x="31598" y="322"/>
                      <a:pt x="31662" y="419"/>
                      <a:pt x="31791" y="419"/>
                    </a:cubicBezTo>
                    <a:lnTo>
                      <a:pt x="33077" y="419"/>
                    </a:lnTo>
                    <a:cubicBezTo>
                      <a:pt x="33173" y="419"/>
                      <a:pt x="33270" y="322"/>
                      <a:pt x="33270" y="226"/>
                    </a:cubicBezTo>
                    <a:cubicBezTo>
                      <a:pt x="33270" y="97"/>
                      <a:pt x="33173" y="1"/>
                      <a:pt x="33077" y="1"/>
                    </a:cubicBezTo>
                    <a:close/>
                    <a:moveTo>
                      <a:pt x="34330" y="1"/>
                    </a:moveTo>
                    <a:cubicBezTo>
                      <a:pt x="34234" y="1"/>
                      <a:pt x="34138" y="97"/>
                      <a:pt x="34138" y="226"/>
                    </a:cubicBezTo>
                    <a:cubicBezTo>
                      <a:pt x="34138" y="322"/>
                      <a:pt x="34234" y="419"/>
                      <a:pt x="34330" y="419"/>
                    </a:cubicBezTo>
                    <a:lnTo>
                      <a:pt x="35616" y="419"/>
                    </a:lnTo>
                    <a:cubicBezTo>
                      <a:pt x="35745" y="419"/>
                      <a:pt x="35841" y="322"/>
                      <a:pt x="35841" y="226"/>
                    </a:cubicBezTo>
                    <a:cubicBezTo>
                      <a:pt x="35841" y="97"/>
                      <a:pt x="35745" y="1"/>
                      <a:pt x="35616" y="1"/>
                    </a:cubicBezTo>
                    <a:close/>
                    <a:moveTo>
                      <a:pt x="36902" y="1"/>
                    </a:moveTo>
                    <a:cubicBezTo>
                      <a:pt x="36773" y="1"/>
                      <a:pt x="36677" y="97"/>
                      <a:pt x="36677" y="226"/>
                    </a:cubicBezTo>
                    <a:cubicBezTo>
                      <a:pt x="36677" y="322"/>
                      <a:pt x="36773" y="419"/>
                      <a:pt x="36902" y="419"/>
                    </a:cubicBezTo>
                    <a:lnTo>
                      <a:pt x="38188" y="419"/>
                    </a:lnTo>
                    <a:cubicBezTo>
                      <a:pt x="38284" y="419"/>
                      <a:pt x="38381" y="322"/>
                      <a:pt x="38381" y="226"/>
                    </a:cubicBezTo>
                    <a:cubicBezTo>
                      <a:pt x="38381" y="97"/>
                      <a:pt x="38284" y="1"/>
                      <a:pt x="38188" y="1"/>
                    </a:cubicBezTo>
                    <a:close/>
                    <a:moveTo>
                      <a:pt x="39441" y="1"/>
                    </a:moveTo>
                    <a:cubicBezTo>
                      <a:pt x="39345" y="1"/>
                      <a:pt x="39249" y="97"/>
                      <a:pt x="39249" y="226"/>
                    </a:cubicBezTo>
                    <a:cubicBezTo>
                      <a:pt x="39249" y="322"/>
                      <a:pt x="39345" y="419"/>
                      <a:pt x="39441" y="419"/>
                    </a:cubicBezTo>
                    <a:lnTo>
                      <a:pt x="40727" y="419"/>
                    </a:lnTo>
                    <a:cubicBezTo>
                      <a:pt x="40856" y="419"/>
                      <a:pt x="40920" y="322"/>
                      <a:pt x="40920" y="226"/>
                    </a:cubicBezTo>
                    <a:cubicBezTo>
                      <a:pt x="40920" y="97"/>
                      <a:pt x="40856" y="1"/>
                      <a:pt x="40727" y="1"/>
                    </a:cubicBezTo>
                    <a:close/>
                    <a:moveTo>
                      <a:pt x="42013" y="1"/>
                    </a:moveTo>
                    <a:cubicBezTo>
                      <a:pt x="41884" y="1"/>
                      <a:pt x="41788" y="97"/>
                      <a:pt x="41788" y="226"/>
                    </a:cubicBezTo>
                    <a:cubicBezTo>
                      <a:pt x="41788" y="322"/>
                      <a:pt x="41884" y="419"/>
                      <a:pt x="42013" y="419"/>
                    </a:cubicBezTo>
                    <a:lnTo>
                      <a:pt x="43267" y="419"/>
                    </a:lnTo>
                    <a:cubicBezTo>
                      <a:pt x="43395" y="419"/>
                      <a:pt x="43492" y="322"/>
                      <a:pt x="43492" y="226"/>
                    </a:cubicBezTo>
                    <a:cubicBezTo>
                      <a:pt x="43492" y="97"/>
                      <a:pt x="43395" y="1"/>
                      <a:pt x="43267" y="1"/>
                    </a:cubicBezTo>
                    <a:close/>
                    <a:moveTo>
                      <a:pt x="44552" y="1"/>
                    </a:moveTo>
                    <a:cubicBezTo>
                      <a:pt x="44424" y="1"/>
                      <a:pt x="44327" y="97"/>
                      <a:pt x="44327" y="226"/>
                    </a:cubicBezTo>
                    <a:cubicBezTo>
                      <a:pt x="44327" y="322"/>
                      <a:pt x="44424" y="419"/>
                      <a:pt x="44552" y="419"/>
                    </a:cubicBezTo>
                    <a:lnTo>
                      <a:pt x="45838" y="419"/>
                    </a:lnTo>
                    <a:cubicBezTo>
                      <a:pt x="45935" y="419"/>
                      <a:pt x="46031" y="322"/>
                      <a:pt x="46031" y="226"/>
                    </a:cubicBezTo>
                    <a:cubicBezTo>
                      <a:pt x="46031" y="97"/>
                      <a:pt x="45935" y="1"/>
                      <a:pt x="45838" y="1"/>
                    </a:cubicBezTo>
                    <a:close/>
                    <a:moveTo>
                      <a:pt x="47092" y="1"/>
                    </a:moveTo>
                    <a:cubicBezTo>
                      <a:pt x="46995" y="1"/>
                      <a:pt x="46899" y="97"/>
                      <a:pt x="46899" y="226"/>
                    </a:cubicBezTo>
                    <a:cubicBezTo>
                      <a:pt x="46899" y="322"/>
                      <a:pt x="46995" y="419"/>
                      <a:pt x="47092" y="419"/>
                    </a:cubicBezTo>
                    <a:lnTo>
                      <a:pt x="48378" y="419"/>
                    </a:lnTo>
                    <a:cubicBezTo>
                      <a:pt x="48506" y="419"/>
                      <a:pt x="48603" y="322"/>
                      <a:pt x="48603" y="226"/>
                    </a:cubicBezTo>
                    <a:cubicBezTo>
                      <a:pt x="48603" y="97"/>
                      <a:pt x="48506" y="1"/>
                      <a:pt x="48378" y="1"/>
                    </a:cubicBezTo>
                    <a:close/>
                    <a:moveTo>
                      <a:pt x="49663" y="1"/>
                    </a:moveTo>
                    <a:cubicBezTo>
                      <a:pt x="49535" y="1"/>
                      <a:pt x="49438" y="97"/>
                      <a:pt x="49438" y="226"/>
                    </a:cubicBezTo>
                    <a:cubicBezTo>
                      <a:pt x="49438" y="322"/>
                      <a:pt x="49535" y="419"/>
                      <a:pt x="49663" y="419"/>
                    </a:cubicBezTo>
                    <a:lnTo>
                      <a:pt x="50917" y="419"/>
                    </a:lnTo>
                    <a:cubicBezTo>
                      <a:pt x="51046" y="419"/>
                      <a:pt x="51142" y="322"/>
                      <a:pt x="51142" y="226"/>
                    </a:cubicBezTo>
                    <a:cubicBezTo>
                      <a:pt x="51142" y="97"/>
                      <a:pt x="51046" y="1"/>
                      <a:pt x="50917" y="1"/>
                    </a:cubicBezTo>
                    <a:close/>
                    <a:moveTo>
                      <a:pt x="52203" y="1"/>
                    </a:moveTo>
                    <a:cubicBezTo>
                      <a:pt x="52074" y="1"/>
                      <a:pt x="51978" y="97"/>
                      <a:pt x="51978" y="226"/>
                    </a:cubicBezTo>
                    <a:cubicBezTo>
                      <a:pt x="51978" y="322"/>
                      <a:pt x="52074" y="419"/>
                      <a:pt x="52203" y="419"/>
                    </a:cubicBezTo>
                    <a:lnTo>
                      <a:pt x="53489" y="419"/>
                    </a:lnTo>
                    <a:cubicBezTo>
                      <a:pt x="53585" y="419"/>
                      <a:pt x="53681" y="322"/>
                      <a:pt x="53681" y="226"/>
                    </a:cubicBezTo>
                    <a:cubicBezTo>
                      <a:pt x="53681" y="97"/>
                      <a:pt x="53585" y="1"/>
                      <a:pt x="53489" y="1"/>
                    </a:cubicBezTo>
                    <a:close/>
                    <a:moveTo>
                      <a:pt x="54742" y="1"/>
                    </a:moveTo>
                    <a:cubicBezTo>
                      <a:pt x="54646" y="1"/>
                      <a:pt x="54549" y="97"/>
                      <a:pt x="54549" y="226"/>
                    </a:cubicBezTo>
                    <a:cubicBezTo>
                      <a:pt x="54549" y="322"/>
                      <a:pt x="54646" y="419"/>
                      <a:pt x="54742" y="419"/>
                    </a:cubicBezTo>
                    <a:lnTo>
                      <a:pt x="56028" y="419"/>
                    </a:lnTo>
                    <a:cubicBezTo>
                      <a:pt x="56157" y="419"/>
                      <a:pt x="56253" y="322"/>
                      <a:pt x="56253" y="226"/>
                    </a:cubicBezTo>
                    <a:cubicBezTo>
                      <a:pt x="56253" y="97"/>
                      <a:pt x="56157" y="1"/>
                      <a:pt x="56028" y="1"/>
                    </a:cubicBezTo>
                    <a:close/>
                    <a:moveTo>
                      <a:pt x="57314" y="1"/>
                    </a:moveTo>
                    <a:cubicBezTo>
                      <a:pt x="57185" y="1"/>
                      <a:pt x="57089" y="97"/>
                      <a:pt x="57089" y="226"/>
                    </a:cubicBezTo>
                    <a:cubicBezTo>
                      <a:pt x="57089" y="322"/>
                      <a:pt x="57185" y="419"/>
                      <a:pt x="57314" y="419"/>
                    </a:cubicBezTo>
                    <a:lnTo>
                      <a:pt x="58567" y="419"/>
                    </a:lnTo>
                    <a:cubicBezTo>
                      <a:pt x="58696" y="419"/>
                      <a:pt x="58792" y="322"/>
                      <a:pt x="58792" y="226"/>
                    </a:cubicBezTo>
                    <a:cubicBezTo>
                      <a:pt x="58792" y="97"/>
                      <a:pt x="58696" y="1"/>
                      <a:pt x="58567" y="1"/>
                    </a:cubicBezTo>
                    <a:close/>
                    <a:moveTo>
                      <a:pt x="59853" y="1"/>
                    </a:moveTo>
                    <a:cubicBezTo>
                      <a:pt x="59725" y="1"/>
                      <a:pt x="59628" y="97"/>
                      <a:pt x="59628" y="226"/>
                    </a:cubicBezTo>
                    <a:cubicBezTo>
                      <a:pt x="59628" y="322"/>
                      <a:pt x="59725" y="419"/>
                      <a:pt x="59853" y="419"/>
                    </a:cubicBezTo>
                    <a:lnTo>
                      <a:pt x="61139" y="419"/>
                    </a:lnTo>
                    <a:cubicBezTo>
                      <a:pt x="61235" y="419"/>
                      <a:pt x="61332" y="322"/>
                      <a:pt x="61332" y="226"/>
                    </a:cubicBezTo>
                    <a:cubicBezTo>
                      <a:pt x="61332" y="97"/>
                      <a:pt x="61235" y="1"/>
                      <a:pt x="61139" y="1"/>
                    </a:cubicBezTo>
                    <a:close/>
                    <a:moveTo>
                      <a:pt x="62393" y="1"/>
                    </a:moveTo>
                    <a:cubicBezTo>
                      <a:pt x="62296" y="1"/>
                      <a:pt x="62200" y="97"/>
                      <a:pt x="62200" y="226"/>
                    </a:cubicBezTo>
                    <a:cubicBezTo>
                      <a:pt x="62200" y="322"/>
                      <a:pt x="62296" y="419"/>
                      <a:pt x="62393" y="419"/>
                    </a:cubicBezTo>
                    <a:lnTo>
                      <a:pt x="63678" y="419"/>
                    </a:lnTo>
                    <a:cubicBezTo>
                      <a:pt x="63807" y="419"/>
                      <a:pt x="63903" y="322"/>
                      <a:pt x="63903" y="226"/>
                    </a:cubicBezTo>
                    <a:cubicBezTo>
                      <a:pt x="63903" y="97"/>
                      <a:pt x="63807" y="1"/>
                      <a:pt x="63678" y="1"/>
                    </a:cubicBezTo>
                    <a:close/>
                    <a:moveTo>
                      <a:pt x="64964" y="1"/>
                    </a:moveTo>
                    <a:cubicBezTo>
                      <a:pt x="64835" y="1"/>
                      <a:pt x="64739" y="97"/>
                      <a:pt x="64739" y="226"/>
                    </a:cubicBezTo>
                    <a:cubicBezTo>
                      <a:pt x="64739" y="322"/>
                      <a:pt x="64835" y="419"/>
                      <a:pt x="64964" y="419"/>
                    </a:cubicBezTo>
                    <a:lnTo>
                      <a:pt x="66218" y="419"/>
                    </a:lnTo>
                    <a:cubicBezTo>
                      <a:pt x="66346" y="419"/>
                      <a:pt x="66443" y="322"/>
                      <a:pt x="66443" y="226"/>
                    </a:cubicBezTo>
                    <a:cubicBezTo>
                      <a:pt x="66443" y="97"/>
                      <a:pt x="66346" y="1"/>
                      <a:pt x="66218" y="1"/>
                    </a:cubicBezTo>
                    <a:close/>
                    <a:moveTo>
                      <a:pt x="67503" y="1"/>
                    </a:moveTo>
                    <a:cubicBezTo>
                      <a:pt x="67375" y="1"/>
                      <a:pt x="67278" y="97"/>
                      <a:pt x="67278" y="226"/>
                    </a:cubicBezTo>
                    <a:cubicBezTo>
                      <a:pt x="67278" y="322"/>
                      <a:pt x="67375" y="419"/>
                      <a:pt x="67503" y="419"/>
                    </a:cubicBezTo>
                    <a:lnTo>
                      <a:pt x="68789" y="419"/>
                    </a:lnTo>
                    <a:cubicBezTo>
                      <a:pt x="68886" y="419"/>
                      <a:pt x="68982" y="322"/>
                      <a:pt x="68982" y="226"/>
                    </a:cubicBezTo>
                    <a:cubicBezTo>
                      <a:pt x="68982" y="97"/>
                      <a:pt x="68886" y="1"/>
                      <a:pt x="68789" y="1"/>
                    </a:cubicBezTo>
                    <a:close/>
                    <a:moveTo>
                      <a:pt x="70043" y="1"/>
                    </a:moveTo>
                    <a:cubicBezTo>
                      <a:pt x="69946" y="1"/>
                      <a:pt x="69850" y="97"/>
                      <a:pt x="69850" y="226"/>
                    </a:cubicBezTo>
                    <a:cubicBezTo>
                      <a:pt x="69850" y="322"/>
                      <a:pt x="69946" y="419"/>
                      <a:pt x="70043" y="419"/>
                    </a:cubicBezTo>
                    <a:lnTo>
                      <a:pt x="71329" y="419"/>
                    </a:lnTo>
                    <a:cubicBezTo>
                      <a:pt x="71457" y="419"/>
                      <a:pt x="71554" y="322"/>
                      <a:pt x="71554" y="226"/>
                    </a:cubicBezTo>
                    <a:cubicBezTo>
                      <a:pt x="71554" y="97"/>
                      <a:pt x="71457" y="1"/>
                      <a:pt x="71329" y="1"/>
                    </a:cubicBezTo>
                    <a:close/>
                    <a:moveTo>
                      <a:pt x="72614" y="1"/>
                    </a:moveTo>
                    <a:cubicBezTo>
                      <a:pt x="72486" y="1"/>
                      <a:pt x="72389" y="97"/>
                      <a:pt x="72389" y="226"/>
                    </a:cubicBezTo>
                    <a:cubicBezTo>
                      <a:pt x="72389" y="322"/>
                      <a:pt x="72486" y="419"/>
                      <a:pt x="72614" y="419"/>
                    </a:cubicBezTo>
                    <a:lnTo>
                      <a:pt x="73868" y="419"/>
                    </a:lnTo>
                    <a:cubicBezTo>
                      <a:pt x="73997" y="419"/>
                      <a:pt x="74093" y="322"/>
                      <a:pt x="74093" y="226"/>
                    </a:cubicBezTo>
                    <a:cubicBezTo>
                      <a:pt x="74093" y="97"/>
                      <a:pt x="73997" y="1"/>
                      <a:pt x="73868" y="1"/>
                    </a:cubicBezTo>
                    <a:close/>
                    <a:moveTo>
                      <a:pt x="75154" y="1"/>
                    </a:moveTo>
                    <a:cubicBezTo>
                      <a:pt x="75025" y="1"/>
                      <a:pt x="74961" y="97"/>
                      <a:pt x="74961" y="226"/>
                    </a:cubicBezTo>
                    <a:cubicBezTo>
                      <a:pt x="74961" y="322"/>
                      <a:pt x="75025" y="419"/>
                      <a:pt x="75154" y="419"/>
                    </a:cubicBezTo>
                    <a:lnTo>
                      <a:pt x="76440" y="419"/>
                    </a:lnTo>
                    <a:cubicBezTo>
                      <a:pt x="76536" y="419"/>
                      <a:pt x="76632" y="322"/>
                      <a:pt x="76632" y="226"/>
                    </a:cubicBezTo>
                    <a:cubicBezTo>
                      <a:pt x="76632" y="97"/>
                      <a:pt x="76536" y="1"/>
                      <a:pt x="76440" y="1"/>
                    </a:cubicBezTo>
                    <a:close/>
                    <a:moveTo>
                      <a:pt x="77693" y="1"/>
                    </a:moveTo>
                    <a:cubicBezTo>
                      <a:pt x="77597" y="1"/>
                      <a:pt x="77500" y="97"/>
                      <a:pt x="77500" y="226"/>
                    </a:cubicBezTo>
                    <a:cubicBezTo>
                      <a:pt x="77500" y="322"/>
                      <a:pt x="77597" y="419"/>
                      <a:pt x="77693" y="419"/>
                    </a:cubicBezTo>
                    <a:lnTo>
                      <a:pt x="78979" y="419"/>
                    </a:lnTo>
                    <a:cubicBezTo>
                      <a:pt x="79108" y="419"/>
                      <a:pt x="79204" y="322"/>
                      <a:pt x="79204" y="226"/>
                    </a:cubicBezTo>
                    <a:cubicBezTo>
                      <a:pt x="79204" y="97"/>
                      <a:pt x="79108" y="1"/>
                      <a:pt x="78979" y="1"/>
                    </a:cubicBezTo>
                    <a:close/>
                    <a:moveTo>
                      <a:pt x="80265" y="1"/>
                    </a:moveTo>
                    <a:cubicBezTo>
                      <a:pt x="80136" y="1"/>
                      <a:pt x="80040" y="97"/>
                      <a:pt x="80040" y="226"/>
                    </a:cubicBezTo>
                    <a:cubicBezTo>
                      <a:pt x="80040" y="322"/>
                      <a:pt x="80136" y="419"/>
                      <a:pt x="80265" y="419"/>
                    </a:cubicBezTo>
                    <a:lnTo>
                      <a:pt x="81518" y="419"/>
                    </a:lnTo>
                    <a:cubicBezTo>
                      <a:pt x="81647" y="419"/>
                      <a:pt x="81743" y="322"/>
                      <a:pt x="81743" y="226"/>
                    </a:cubicBezTo>
                    <a:cubicBezTo>
                      <a:pt x="81743" y="97"/>
                      <a:pt x="81647" y="1"/>
                      <a:pt x="81518" y="1"/>
                    </a:cubicBezTo>
                    <a:close/>
                    <a:moveTo>
                      <a:pt x="82804" y="1"/>
                    </a:moveTo>
                    <a:cubicBezTo>
                      <a:pt x="82708" y="1"/>
                      <a:pt x="82611" y="97"/>
                      <a:pt x="82611" y="226"/>
                    </a:cubicBezTo>
                    <a:cubicBezTo>
                      <a:pt x="82611" y="322"/>
                      <a:pt x="82708" y="419"/>
                      <a:pt x="82804" y="419"/>
                    </a:cubicBezTo>
                    <a:lnTo>
                      <a:pt x="84090" y="419"/>
                    </a:lnTo>
                    <a:cubicBezTo>
                      <a:pt x="84186" y="419"/>
                      <a:pt x="84283" y="322"/>
                      <a:pt x="84283" y="226"/>
                    </a:cubicBezTo>
                    <a:cubicBezTo>
                      <a:pt x="84283" y="97"/>
                      <a:pt x="84186" y="1"/>
                      <a:pt x="84090" y="1"/>
                    </a:cubicBezTo>
                    <a:close/>
                    <a:moveTo>
                      <a:pt x="85376" y="1"/>
                    </a:moveTo>
                    <a:cubicBezTo>
                      <a:pt x="85247" y="1"/>
                      <a:pt x="85151" y="97"/>
                      <a:pt x="85151" y="226"/>
                    </a:cubicBezTo>
                    <a:cubicBezTo>
                      <a:pt x="85151" y="322"/>
                      <a:pt x="85247" y="419"/>
                      <a:pt x="85376" y="419"/>
                    </a:cubicBezTo>
                    <a:lnTo>
                      <a:pt x="86629" y="419"/>
                    </a:lnTo>
                    <a:cubicBezTo>
                      <a:pt x="86758" y="419"/>
                      <a:pt x="86854" y="322"/>
                      <a:pt x="86854" y="226"/>
                    </a:cubicBezTo>
                    <a:cubicBezTo>
                      <a:pt x="86854" y="97"/>
                      <a:pt x="86758" y="1"/>
                      <a:pt x="86629" y="1"/>
                    </a:cubicBezTo>
                    <a:close/>
                    <a:moveTo>
                      <a:pt x="87915" y="1"/>
                    </a:moveTo>
                    <a:cubicBezTo>
                      <a:pt x="87787" y="1"/>
                      <a:pt x="87690" y="97"/>
                      <a:pt x="87690" y="226"/>
                    </a:cubicBezTo>
                    <a:cubicBezTo>
                      <a:pt x="87690" y="259"/>
                      <a:pt x="87702" y="293"/>
                      <a:pt x="87722" y="322"/>
                    </a:cubicBezTo>
                    <a:lnTo>
                      <a:pt x="87722" y="322"/>
                    </a:lnTo>
                    <a:lnTo>
                      <a:pt x="87722" y="1479"/>
                    </a:lnTo>
                    <a:cubicBezTo>
                      <a:pt x="87722" y="1608"/>
                      <a:pt x="87819" y="1704"/>
                      <a:pt x="87915" y="1704"/>
                    </a:cubicBezTo>
                    <a:cubicBezTo>
                      <a:pt x="88044" y="1704"/>
                      <a:pt x="88140" y="1608"/>
                      <a:pt x="88140" y="1479"/>
                    </a:cubicBezTo>
                    <a:lnTo>
                      <a:pt x="88140" y="226"/>
                    </a:lnTo>
                    <a:cubicBezTo>
                      <a:pt x="88140" y="161"/>
                      <a:pt x="88108" y="97"/>
                      <a:pt x="88076" y="65"/>
                    </a:cubicBezTo>
                    <a:cubicBezTo>
                      <a:pt x="88044" y="33"/>
                      <a:pt x="87979" y="1"/>
                      <a:pt x="87915" y="1"/>
                    </a:cubicBezTo>
                    <a:close/>
                    <a:moveTo>
                      <a:pt x="193" y="290"/>
                    </a:moveTo>
                    <a:cubicBezTo>
                      <a:pt x="97" y="290"/>
                      <a:pt x="0" y="386"/>
                      <a:pt x="0" y="515"/>
                    </a:cubicBezTo>
                    <a:lnTo>
                      <a:pt x="0" y="1769"/>
                    </a:lnTo>
                    <a:cubicBezTo>
                      <a:pt x="0" y="1897"/>
                      <a:pt x="97" y="1994"/>
                      <a:pt x="193" y="1994"/>
                    </a:cubicBezTo>
                    <a:cubicBezTo>
                      <a:pt x="322" y="1994"/>
                      <a:pt x="418" y="1897"/>
                      <a:pt x="418" y="1769"/>
                    </a:cubicBezTo>
                    <a:lnTo>
                      <a:pt x="418" y="515"/>
                    </a:lnTo>
                    <a:cubicBezTo>
                      <a:pt x="418" y="386"/>
                      <a:pt x="322" y="290"/>
                      <a:pt x="193" y="290"/>
                    </a:cubicBezTo>
                    <a:close/>
                    <a:moveTo>
                      <a:pt x="87915" y="2540"/>
                    </a:moveTo>
                    <a:cubicBezTo>
                      <a:pt x="87819" y="2540"/>
                      <a:pt x="87722" y="2637"/>
                      <a:pt x="87722" y="2765"/>
                    </a:cubicBezTo>
                    <a:lnTo>
                      <a:pt x="87722" y="4019"/>
                    </a:lnTo>
                    <a:cubicBezTo>
                      <a:pt x="87722" y="4147"/>
                      <a:pt x="87819" y="4244"/>
                      <a:pt x="87915" y="4244"/>
                    </a:cubicBezTo>
                    <a:cubicBezTo>
                      <a:pt x="88044" y="4244"/>
                      <a:pt x="88140" y="4147"/>
                      <a:pt x="88140" y="4019"/>
                    </a:cubicBezTo>
                    <a:lnTo>
                      <a:pt x="88140" y="2765"/>
                    </a:lnTo>
                    <a:cubicBezTo>
                      <a:pt x="88140" y="2637"/>
                      <a:pt x="88044" y="2540"/>
                      <a:pt x="87915" y="2540"/>
                    </a:cubicBezTo>
                    <a:close/>
                    <a:moveTo>
                      <a:pt x="193" y="2829"/>
                    </a:moveTo>
                    <a:cubicBezTo>
                      <a:pt x="97" y="2829"/>
                      <a:pt x="0" y="2926"/>
                      <a:pt x="0" y="3054"/>
                    </a:cubicBezTo>
                    <a:lnTo>
                      <a:pt x="0" y="4340"/>
                    </a:lnTo>
                    <a:cubicBezTo>
                      <a:pt x="0" y="4437"/>
                      <a:pt x="97" y="4533"/>
                      <a:pt x="193" y="4533"/>
                    </a:cubicBezTo>
                    <a:cubicBezTo>
                      <a:pt x="322" y="4533"/>
                      <a:pt x="418" y="4437"/>
                      <a:pt x="418" y="4340"/>
                    </a:cubicBezTo>
                    <a:lnTo>
                      <a:pt x="418" y="3054"/>
                    </a:lnTo>
                    <a:cubicBezTo>
                      <a:pt x="418" y="2926"/>
                      <a:pt x="322" y="2829"/>
                      <a:pt x="193" y="2829"/>
                    </a:cubicBezTo>
                    <a:close/>
                    <a:moveTo>
                      <a:pt x="87915" y="5080"/>
                    </a:moveTo>
                    <a:cubicBezTo>
                      <a:pt x="87819" y="5080"/>
                      <a:pt x="87722" y="5176"/>
                      <a:pt x="87722" y="5305"/>
                    </a:cubicBezTo>
                    <a:lnTo>
                      <a:pt x="87722" y="6590"/>
                    </a:lnTo>
                    <a:cubicBezTo>
                      <a:pt x="87722" y="6687"/>
                      <a:pt x="87819" y="6783"/>
                      <a:pt x="87915" y="6783"/>
                    </a:cubicBezTo>
                    <a:cubicBezTo>
                      <a:pt x="88044" y="6783"/>
                      <a:pt x="88140" y="6687"/>
                      <a:pt x="88140" y="6590"/>
                    </a:cubicBezTo>
                    <a:lnTo>
                      <a:pt x="88140" y="5305"/>
                    </a:lnTo>
                    <a:cubicBezTo>
                      <a:pt x="88140" y="5176"/>
                      <a:pt x="88044" y="5080"/>
                      <a:pt x="87915" y="5080"/>
                    </a:cubicBezTo>
                    <a:close/>
                    <a:moveTo>
                      <a:pt x="193" y="5401"/>
                    </a:moveTo>
                    <a:cubicBezTo>
                      <a:pt x="97" y="5401"/>
                      <a:pt x="0" y="5497"/>
                      <a:pt x="0" y="5594"/>
                    </a:cubicBezTo>
                    <a:lnTo>
                      <a:pt x="0" y="6880"/>
                    </a:lnTo>
                    <a:cubicBezTo>
                      <a:pt x="0" y="7008"/>
                      <a:pt x="97" y="7105"/>
                      <a:pt x="193" y="7105"/>
                    </a:cubicBezTo>
                    <a:cubicBezTo>
                      <a:pt x="322" y="7105"/>
                      <a:pt x="418" y="7008"/>
                      <a:pt x="418" y="6880"/>
                    </a:cubicBezTo>
                    <a:lnTo>
                      <a:pt x="418" y="5594"/>
                    </a:lnTo>
                    <a:cubicBezTo>
                      <a:pt x="418" y="5497"/>
                      <a:pt x="322" y="5401"/>
                      <a:pt x="193" y="5401"/>
                    </a:cubicBezTo>
                    <a:close/>
                    <a:moveTo>
                      <a:pt x="87915" y="7651"/>
                    </a:moveTo>
                    <a:cubicBezTo>
                      <a:pt x="87819" y="7651"/>
                      <a:pt x="87722" y="7748"/>
                      <a:pt x="87722" y="7844"/>
                    </a:cubicBezTo>
                    <a:lnTo>
                      <a:pt x="87722" y="9130"/>
                    </a:lnTo>
                    <a:cubicBezTo>
                      <a:pt x="87722" y="9258"/>
                      <a:pt x="87819" y="9355"/>
                      <a:pt x="87915" y="9355"/>
                    </a:cubicBezTo>
                    <a:cubicBezTo>
                      <a:pt x="88044" y="9355"/>
                      <a:pt x="88140" y="9258"/>
                      <a:pt x="88140" y="9130"/>
                    </a:cubicBezTo>
                    <a:lnTo>
                      <a:pt x="88140" y="7844"/>
                    </a:lnTo>
                    <a:cubicBezTo>
                      <a:pt x="88140" y="7748"/>
                      <a:pt x="88044" y="7651"/>
                      <a:pt x="87915" y="7651"/>
                    </a:cubicBezTo>
                    <a:close/>
                    <a:moveTo>
                      <a:pt x="193" y="7940"/>
                    </a:moveTo>
                    <a:cubicBezTo>
                      <a:pt x="97" y="7940"/>
                      <a:pt x="0" y="8037"/>
                      <a:pt x="0" y="8165"/>
                    </a:cubicBezTo>
                    <a:lnTo>
                      <a:pt x="0" y="9419"/>
                    </a:lnTo>
                    <a:cubicBezTo>
                      <a:pt x="0" y="9548"/>
                      <a:pt x="97" y="9644"/>
                      <a:pt x="193" y="9644"/>
                    </a:cubicBezTo>
                    <a:cubicBezTo>
                      <a:pt x="322" y="9644"/>
                      <a:pt x="418" y="9548"/>
                      <a:pt x="418" y="9419"/>
                    </a:cubicBezTo>
                    <a:lnTo>
                      <a:pt x="418" y="8165"/>
                    </a:lnTo>
                    <a:cubicBezTo>
                      <a:pt x="418" y="8037"/>
                      <a:pt x="322" y="7940"/>
                      <a:pt x="193" y="7940"/>
                    </a:cubicBezTo>
                    <a:close/>
                    <a:moveTo>
                      <a:pt x="87915" y="10191"/>
                    </a:moveTo>
                    <a:cubicBezTo>
                      <a:pt x="87819" y="10191"/>
                      <a:pt x="87722" y="10287"/>
                      <a:pt x="87722" y="10416"/>
                    </a:cubicBezTo>
                    <a:lnTo>
                      <a:pt x="87722" y="11669"/>
                    </a:lnTo>
                    <a:cubicBezTo>
                      <a:pt x="87722" y="11798"/>
                      <a:pt x="87819" y="11894"/>
                      <a:pt x="87915" y="11894"/>
                    </a:cubicBezTo>
                    <a:cubicBezTo>
                      <a:pt x="88044" y="11894"/>
                      <a:pt x="88140" y="11798"/>
                      <a:pt x="88140" y="11669"/>
                    </a:cubicBezTo>
                    <a:lnTo>
                      <a:pt x="88140" y="10416"/>
                    </a:lnTo>
                    <a:cubicBezTo>
                      <a:pt x="88140" y="10287"/>
                      <a:pt x="88044" y="10191"/>
                      <a:pt x="87915" y="10191"/>
                    </a:cubicBezTo>
                    <a:close/>
                    <a:moveTo>
                      <a:pt x="193" y="10480"/>
                    </a:moveTo>
                    <a:cubicBezTo>
                      <a:pt x="97" y="10480"/>
                      <a:pt x="0" y="10576"/>
                      <a:pt x="0" y="10705"/>
                    </a:cubicBezTo>
                    <a:lnTo>
                      <a:pt x="0" y="11991"/>
                    </a:lnTo>
                    <a:cubicBezTo>
                      <a:pt x="0" y="12087"/>
                      <a:pt x="97" y="12183"/>
                      <a:pt x="193" y="12183"/>
                    </a:cubicBezTo>
                    <a:cubicBezTo>
                      <a:pt x="322" y="12183"/>
                      <a:pt x="418" y="12087"/>
                      <a:pt x="418" y="11991"/>
                    </a:cubicBezTo>
                    <a:lnTo>
                      <a:pt x="418" y="10705"/>
                    </a:lnTo>
                    <a:cubicBezTo>
                      <a:pt x="418" y="10576"/>
                      <a:pt x="322" y="10480"/>
                      <a:pt x="193" y="10480"/>
                    </a:cubicBezTo>
                    <a:close/>
                    <a:moveTo>
                      <a:pt x="87915" y="12730"/>
                    </a:moveTo>
                    <a:cubicBezTo>
                      <a:pt x="87819" y="12730"/>
                      <a:pt x="87722" y="12826"/>
                      <a:pt x="87722" y="12955"/>
                    </a:cubicBezTo>
                    <a:lnTo>
                      <a:pt x="87722" y="14241"/>
                    </a:lnTo>
                    <a:cubicBezTo>
                      <a:pt x="87722" y="14337"/>
                      <a:pt x="87819" y="14434"/>
                      <a:pt x="87915" y="14434"/>
                    </a:cubicBezTo>
                    <a:cubicBezTo>
                      <a:pt x="88044" y="14434"/>
                      <a:pt x="88140" y="14337"/>
                      <a:pt x="88140" y="14241"/>
                    </a:cubicBezTo>
                    <a:lnTo>
                      <a:pt x="88140" y="12955"/>
                    </a:lnTo>
                    <a:cubicBezTo>
                      <a:pt x="88140" y="12826"/>
                      <a:pt x="88044" y="12730"/>
                      <a:pt x="87915" y="12730"/>
                    </a:cubicBezTo>
                    <a:close/>
                    <a:moveTo>
                      <a:pt x="193" y="13051"/>
                    </a:moveTo>
                    <a:cubicBezTo>
                      <a:pt x="97" y="13051"/>
                      <a:pt x="0" y="13148"/>
                      <a:pt x="0" y="13244"/>
                    </a:cubicBezTo>
                    <a:lnTo>
                      <a:pt x="0" y="14530"/>
                    </a:lnTo>
                    <a:cubicBezTo>
                      <a:pt x="0" y="14659"/>
                      <a:pt x="97" y="14755"/>
                      <a:pt x="193" y="14755"/>
                    </a:cubicBezTo>
                    <a:cubicBezTo>
                      <a:pt x="322" y="14755"/>
                      <a:pt x="418" y="14659"/>
                      <a:pt x="418" y="14530"/>
                    </a:cubicBezTo>
                    <a:lnTo>
                      <a:pt x="418" y="13244"/>
                    </a:lnTo>
                    <a:cubicBezTo>
                      <a:pt x="418" y="13148"/>
                      <a:pt x="322" y="13051"/>
                      <a:pt x="193" y="13051"/>
                    </a:cubicBezTo>
                    <a:close/>
                    <a:moveTo>
                      <a:pt x="87915" y="15302"/>
                    </a:moveTo>
                    <a:cubicBezTo>
                      <a:pt x="87819" y="15302"/>
                      <a:pt x="87722" y="15398"/>
                      <a:pt x="87722" y="15494"/>
                    </a:cubicBezTo>
                    <a:lnTo>
                      <a:pt x="87722" y="16780"/>
                    </a:lnTo>
                    <a:cubicBezTo>
                      <a:pt x="87722" y="16909"/>
                      <a:pt x="87819" y="17005"/>
                      <a:pt x="87915" y="17005"/>
                    </a:cubicBezTo>
                    <a:cubicBezTo>
                      <a:pt x="88044" y="17005"/>
                      <a:pt x="88140" y="16909"/>
                      <a:pt x="88140" y="16780"/>
                    </a:cubicBezTo>
                    <a:lnTo>
                      <a:pt x="88140" y="15494"/>
                    </a:lnTo>
                    <a:cubicBezTo>
                      <a:pt x="88140" y="15398"/>
                      <a:pt x="88044" y="15302"/>
                      <a:pt x="87915" y="15302"/>
                    </a:cubicBezTo>
                    <a:close/>
                    <a:moveTo>
                      <a:pt x="193" y="15591"/>
                    </a:moveTo>
                    <a:cubicBezTo>
                      <a:pt x="97" y="15591"/>
                      <a:pt x="0" y="15687"/>
                      <a:pt x="0" y="15816"/>
                    </a:cubicBezTo>
                    <a:lnTo>
                      <a:pt x="0" y="17069"/>
                    </a:lnTo>
                    <a:cubicBezTo>
                      <a:pt x="0" y="17198"/>
                      <a:pt x="97" y="17294"/>
                      <a:pt x="193" y="17294"/>
                    </a:cubicBezTo>
                    <a:cubicBezTo>
                      <a:pt x="322" y="17294"/>
                      <a:pt x="418" y="17198"/>
                      <a:pt x="418" y="17069"/>
                    </a:cubicBezTo>
                    <a:lnTo>
                      <a:pt x="418" y="15816"/>
                    </a:lnTo>
                    <a:cubicBezTo>
                      <a:pt x="418" y="15687"/>
                      <a:pt x="322" y="15591"/>
                      <a:pt x="193" y="15591"/>
                    </a:cubicBezTo>
                    <a:close/>
                    <a:moveTo>
                      <a:pt x="87915" y="17841"/>
                    </a:moveTo>
                    <a:cubicBezTo>
                      <a:pt x="87819" y="17841"/>
                      <a:pt x="87722" y="17937"/>
                      <a:pt x="87722" y="18066"/>
                    </a:cubicBezTo>
                    <a:lnTo>
                      <a:pt x="87722" y="19320"/>
                    </a:lnTo>
                    <a:cubicBezTo>
                      <a:pt x="87722" y="19448"/>
                      <a:pt x="87819" y="19545"/>
                      <a:pt x="87915" y="19545"/>
                    </a:cubicBezTo>
                    <a:cubicBezTo>
                      <a:pt x="88044" y="19545"/>
                      <a:pt x="88140" y="19448"/>
                      <a:pt x="88140" y="19320"/>
                    </a:cubicBezTo>
                    <a:lnTo>
                      <a:pt x="88140" y="18066"/>
                    </a:lnTo>
                    <a:cubicBezTo>
                      <a:pt x="88140" y="17937"/>
                      <a:pt x="88044" y="17841"/>
                      <a:pt x="87915" y="17841"/>
                    </a:cubicBezTo>
                    <a:close/>
                    <a:moveTo>
                      <a:pt x="193" y="18130"/>
                    </a:moveTo>
                    <a:cubicBezTo>
                      <a:pt x="97" y="18130"/>
                      <a:pt x="0" y="18227"/>
                      <a:pt x="0" y="18355"/>
                    </a:cubicBezTo>
                    <a:lnTo>
                      <a:pt x="0" y="19641"/>
                    </a:lnTo>
                    <a:cubicBezTo>
                      <a:pt x="0" y="19737"/>
                      <a:pt x="97" y="19834"/>
                      <a:pt x="193" y="19834"/>
                    </a:cubicBezTo>
                    <a:cubicBezTo>
                      <a:pt x="322" y="19834"/>
                      <a:pt x="418" y="19737"/>
                      <a:pt x="418" y="19641"/>
                    </a:cubicBezTo>
                    <a:lnTo>
                      <a:pt x="418" y="18355"/>
                    </a:lnTo>
                    <a:cubicBezTo>
                      <a:pt x="418" y="18227"/>
                      <a:pt x="322" y="18130"/>
                      <a:pt x="193" y="18130"/>
                    </a:cubicBezTo>
                    <a:close/>
                    <a:moveTo>
                      <a:pt x="87915" y="20380"/>
                    </a:moveTo>
                    <a:cubicBezTo>
                      <a:pt x="87819" y="20380"/>
                      <a:pt x="87722" y="20477"/>
                      <a:pt x="87722" y="20605"/>
                    </a:cubicBezTo>
                    <a:lnTo>
                      <a:pt x="87722" y="21891"/>
                    </a:lnTo>
                    <a:cubicBezTo>
                      <a:pt x="87722" y="21988"/>
                      <a:pt x="87819" y="22084"/>
                      <a:pt x="87915" y="22084"/>
                    </a:cubicBezTo>
                    <a:cubicBezTo>
                      <a:pt x="88044" y="22084"/>
                      <a:pt x="88140" y="21988"/>
                      <a:pt x="88140" y="21891"/>
                    </a:cubicBezTo>
                    <a:lnTo>
                      <a:pt x="88140" y="20605"/>
                    </a:lnTo>
                    <a:cubicBezTo>
                      <a:pt x="88140" y="20477"/>
                      <a:pt x="88044" y="20380"/>
                      <a:pt x="87915" y="20380"/>
                    </a:cubicBezTo>
                    <a:close/>
                    <a:moveTo>
                      <a:pt x="193" y="20702"/>
                    </a:moveTo>
                    <a:cubicBezTo>
                      <a:pt x="97" y="20702"/>
                      <a:pt x="0" y="20798"/>
                      <a:pt x="0" y="20895"/>
                    </a:cubicBezTo>
                    <a:lnTo>
                      <a:pt x="0" y="22180"/>
                    </a:lnTo>
                    <a:cubicBezTo>
                      <a:pt x="0" y="22309"/>
                      <a:pt x="97" y="22405"/>
                      <a:pt x="193" y="22405"/>
                    </a:cubicBezTo>
                    <a:cubicBezTo>
                      <a:pt x="322" y="22405"/>
                      <a:pt x="418" y="22309"/>
                      <a:pt x="418" y="22180"/>
                    </a:cubicBezTo>
                    <a:lnTo>
                      <a:pt x="418" y="20895"/>
                    </a:lnTo>
                    <a:cubicBezTo>
                      <a:pt x="418" y="20798"/>
                      <a:pt x="322" y="20702"/>
                      <a:pt x="193" y="20702"/>
                    </a:cubicBezTo>
                    <a:close/>
                    <a:moveTo>
                      <a:pt x="87915" y="22952"/>
                    </a:moveTo>
                    <a:cubicBezTo>
                      <a:pt x="87819" y="22952"/>
                      <a:pt x="87722" y="23048"/>
                      <a:pt x="87722" y="23145"/>
                    </a:cubicBezTo>
                    <a:lnTo>
                      <a:pt x="87722" y="24431"/>
                    </a:lnTo>
                    <a:cubicBezTo>
                      <a:pt x="87722" y="24559"/>
                      <a:pt x="87819" y="24656"/>
                      <a:pt x="87915" y="24656"/>
                    </a:cubicBezTo>
                    <a:cubicBezTo>
                      <a:pt x="88044" y="24656"/>
                      <a:pt x="88140" y="24559"/>
                      <a:pt x="88140" y="24431"/>
                    </a:cubicBezTo>
                    <a:lnTo>
                      <a:pt x="88140" y="23145"/>
                    </a:lnTo>
                    <a:cubicBezTo>
                      <a:pt x="88140" y="23048"/>
                      <a:pt x="88044" y="22952"/>
                      <a:pt x="87915" y="22952"/>
                    </a:cubicBezTo>
                    <a:close/>
                    <a:moveTo>
                      <a:pt x="193" y="23241"/>
                    </a:moveTo>
                    <a:cubicBezTo>
                      <a:pt x="97" y="23241"/>
                      <a:pt x="0" y="23338"/>
                      <a:pt x="0" y="23466"/>
                    </a:cubicBezTo>
                    <a:lnTo>
                      <a:pt x="0" y="24720"/>
                    </a:lnTo>
                    <a:cubicBezTo>
                      <a:pt x="0" y="24848"/>
                      <a:pt x="97" y="24945"/>
                      <a:pt x="193" y="24945"/>
                    </a:cubicBezTo>
                    <a:cubicBezTo>
                      <a:pt x="322" y="24945"/>
                      <a:pt x="418" y="24848"/>
                      <a:pt x="418" y="24720"/>
                    </a:cubicBezTo>
                    <a:lnTo>
                      <a:pt x="418" y="23466"/>
                    </a:lnTo>
                    <a:cubicBezTo>
                      <a:pt x="418" y="23338"/>
                      <a:pt x="322" y="23241"/>
                      <a:pt x="193" y="23241"/>
                    </a:cubicBezTo>
                    <a:close/>
                    <a:moveTo>
                      <a:pt x="87915" y="25491"/>
                    </a:moveTo>
                    <a:cubicBezTo>
                      <a:pt x="87819" y="25491"/>
                      <a:pt x="87722" y="25588"/>
                      <a:pt x="87722" y="25716"/>
                    </a:cubicBezTo>
                    <a:lnTo>
                      <a:pt x="87722" y="26970"/>
                    </a:lnTo>
                    <a:cubicBezTo>
                      <a:pt x="87722" y="27099"/>
                      <a:pt x="87819" y="27195"/>
                      <a:pt x="87915" y="27195"/>
                    </a:cubicBezTo>
                    <a:cubicBezTo>
                      <a:pt x="88044" y="27195"/>
                      <a:pt x="88140" y="27099"/>
                      <a:pt x="88140" y="26970"/>
                    </a:cubicBezTo>
                    <a:lnTo>
                      <a:pt x="88140" y="25716"/>
                    </a:lnTo>
                    <a:cubicBezTo>
                      <a:pt x="88140" y="25588"/>
                      <a:pt x="88044" y="25491"/>
                      <a:pt x="87915" y="25491"/>
                    </a:cubicBezTo>
                    <a:close/>
                    <a:moveTo>
                      <a:pt x="193" y="25813"/>
                    </a:moveTo>
                    <a:cubicBezTo>
                      <a:pt x="97" y="25813"/>
                      <a:pt x="0" y="25909"/>
                      <a:pt x="0" y="26006"/>
                    </a:cubicBezTo>
                    <a:lnTo>
                      <a:pt x="0" y="27291"/>
                    </a:lnTo>
                    <a:cubicBezTo>
                      <a:pt x="0" y="27388"/>
                      <a:pt x="97" y="27484"/>
                      <a:pt x="193" y="27484"/>
                    </a:cubicBezTo>
                    <a:cubicBezTo>
                      <a:pt x="322" y="27484"/>
                      <a:pt x="418" y="27388"/>
                      <a:pt x="418" y="27291"/>
                    </a:cubicBezTo>
                    <a:lnTo>
                      <a:pt x="418" y="26006"/>
                    </a:lnTo>
                    <a:cubicBezTo>
                      <a:pt x="418" y="25909"/>
                      <a:pt x="322" y="25813"/>
                      <a:pt x="193" y="25813"/>
                    </a:cubicBezTo>
                    <a:close/>
                    <a:moveTo>
                      <a:pt x="87915" y="28063"/>
                    </a:moveTo>
                    <a:cubicBezTo>
                      <a:pt x="87819" y="28063"/>
                      <a:pt x="87722" y="28127"/>
                      <a:pt x="87722" y="28256"/>
                    </a:cubicBezTo>
                    <a:lnTo>
                      <a:pt x="87722" y="29542"/>
                    </a:lnTo>
                    <a:cubicBezTo>
                      <a:pt x="87722" y="29638"/>
                      <a:pt x="87819" y="29734"/>
                      <a:pt x="87915" y="29734"/>
                    </a:cubicBezTo>
                    <a:cubicBezTo>
                      <a:pt x="88044" y="29734"/>
                      <a:pt x="88140" y="29638"/>
                      <a:pt x="88140" y="29542"/>
                    </a:cubicBezTo>
                    <a:lnTo>
                      <a:pt x="88140" y="28256"/>
                    </a:lnTo>
                    <a:cubicBezTo>
                      <a:pt x="88140" y="28127"/>
                      <a:pt x="88044" y="28063"/>
                      <a:pt x="87915" y="28063"/>
                    </a:cubicBezTo>
                    <a:close/>
                    <a:moveTo>
                      <a:pt x="193" y="28352"/>
                    </a:moveTo>
                    <a:cubicBezTo>
                      <a:pt x="97" y="28352"/>
                      <a:pt x="0" y="28449"/>
                      <a:pt x="0" y="28577"/>
                    </a:cubicBezTo>
                    <a:lnTo>
                      <a:pt x="0" y="29831"/>
                    </a:lnTo>
                    <a:cubicBezTo>
                      <a:pt x="0" y="29959"/>
                      <a:pt x="97" y="30056"/>
                      <a:pt x="193" y="30056"/>
                    </a:cubicBezTo>
                    <a:cubicBezTo>
                      <a:pt x="322" y="30056"/>
                      <a:pt x="418" y="29959"/>
                      <a:pt x="418" y="29831"/>
                    </a:cubicBezTo>
                    <a:lnTo>
                      <a:pt x="418" y="28577"/>
                    </a:lnTo>
                    <a:cubicBezTo>
                      <a:pt x="418" y="28449"/>
                      <a:pt x="322" y="28352"/>
                      <a:pt x="193" y="28352"/>
                    </a:cubicBezTo>
                    <a:close/>
                    <a:moveTo>
                      <a:pt x="87915" y="30602"/>
                    </a:moveTo>
                    <a:cubicBezTo>
                      <a:pt x="87819" y="30602"/>
                      <a:pt x="87722" y="30699"/>
                      <a:pt x="87722" y="30795"/>
                    </a:cubicBezTo>
                    <a:lnTo>
                      <a:pt x="87722" y="32081"/>
                    </a:lnTo>
                    <a:cubicBezTo>
                      <a:pt x="87722" y="32210"/>
                      <a:pt x="87819" y="32306"/>
                      <a:pt x="87915" y="32306"/>
                    </a:cubicBezTo>
                    <a:cubicBezTo>
                      <a:pt x="88044" y="32306"/>
                      <a:pt x="88140" y="32210"/>
                      <a:pt x="88140" y="32081"/>
                    </a:cubicBezTo>
                    <a:lnTo>
                      <a:pt x="88140" y="30795"/>
                    </a:lnTo>
                    <a:cubicBezTo>
                      <a:pt x="88140" y="30699"/>
                      <a:pt x="88044" y="30602"/>
                      <a:pt x="87915" y="30602"/>
                    </a:cubicBezTo>
                    <a:close/>
                    <a:moveTo>
                      <a:pt x="193" y="30892"/>
                    </a:moveTo>
                    <a:cubicBezTo>
                      <a:pt x="97" y="30892"/>
                      <a:pt x="0" y="30988"/>
                      <a:pt x="0" y="31117"/>
                    </a:cubicBezTo>
                    <a:lnTo>
                      <a:pt x="0" y="32402"/>
                    </a:lnTo>
                    <a:cubicBezTo>
                      <a:pt x="0" y="32499"/>
                      <a:pt x="97" y="32595"/>
                      <a:pt x="193" y="32595"/>
                    </a:cubicBezTo>
                    <a:cubicBezTo>
                      <a:pt x="322" y="32595"/>
                      <a:pt x="418" y="32499"/>
                      <a:pt x="418" y="32402"/>
                    </a:cubicBezTo>
                    <a:lnTo>
                      <a:pt x="418" y="31117"/>
                    </a:lnTo>
                    <a:cubicBezTo>
                      <a:pt x="418" y="30988"/>
                      <a:pt x="322" y="30892"/>
                      <a:pt x="193" y="30892"/>
                    </a:cubicBezTo>
                    <a:close/>
                    <a:moveTo>
                      <a:pt x="87915" y="33142"/>
                    </a:moveTo>
                    <a:cubicBezTo>
                      <a:pt x="87819" y="33142"/>
                      <a:pt x="87722" y="33238"/>
                      <a:pt x="87722" y="33367"/>
                    </a:cubicBezTo>
                    <a:lnTo>
                      <a:pt x="87722" y="33592"/>
                    </a:lnTo>
                    <a:cubicBezTo>
                      <a:pt x="87722" y="33656"/>
                      <a:pt x="87722" y="33720"/>
                      <a:pt x="87787" y="33752"/>
                    </a:cubicBezTo>
                    <a:cubicBezTo>
                      <a:pt x="87819" y="33785"/>
                      <a:pt x="87883" y="33817"/>
                      <a:pt x="87915" y="33817"/>
                    </a:cubicBezTo>
                    <a:lnTo>
                      <a:pt x="88944" y="33817"/>
                    </a:lnTo>
                    <a:cubicBezTo>
                      <a:pt x="89072" y="33817"/>
                      <a:pt x="89169" y="33720"/>
                      <a:pt x="89169" y="33592"/>
                    </a:cubicBezTo>
                    <a:cubicBezTo>
                      <a:pt x="89169" y="33495"/>
                      <a:pt x="89072" y="33399"/>
                      <a:pt x="88944" y="33399"/>
                    </a:cubicBezTo>
                    <a:lnTo>
                      <a:pt x="88140" y="33399"/>
                    </a:lnTo>
                    <a:lnTo>
                      <a:pt x="88140" y="33367"/>
                    </a:lnTo>
                    <a:cubicBezTo>
                      <a:pt x="88140" y="33238"/>
                      <a:pt x="88044" y="33142"/>
                      <a:pt x="87915" y="33142"/>
                    </a:cubicBezTo>
                    <a:close/>
                    <a:moveTo>
                      <a:pt x="90230" y="33399"/>
                    </a:moveTo>
                    <a:cubicBezTo>
                      <a:pt x="90101" y="33399"/>
                      <a:pt x="90005" y="33495"/>
                      <a:pt x="90005" y="33592"/>
                    </a:cubicBezTo>
                    <a:cubicBezTo>
                      <a:pt x="90005" y="33720"/>
                      <a:pt x="90101" y="33817"/>
                      <a:pt x="90230" y="33817"/>
                    </a:cubicBezTo>
                    <a:lnTo>
                      <a:pt x="91515" y="33817"/>
                    </a:lnTo>
                    <a:cubicBezTo>
                      <a:pt x="91612" y="33817"/>
                      <a:pt x="91708" y="33720"/>
                      <a:pt x="91708" y="33592"/>
                    </a:cubicBezTo>
                    <a:cubicBezTo>
                      <a:pt x="91708" y="33495"/>
                      <a:pt x="91612" y="33399"/>
                      <a:pt x="91515" y="33399"/>
                    </a:cubicBezTo>
                    <a:close/>
                    <a:moveTo>
                      <a:pt x="92769" y="33399"/>
                    </a:moveTo>
                    <a:cubicBezTo>
                      <a:pt x="92673" y="33399"/>
                      <a:pt x="92576" y="33495"/>
                      <a:pt x="92576" y="33592"/>
                    </a:cubicBezTo>
                    <a:cubicBezTo>
                      <a:pt x="92576" y="33720"/>
                      <a:pt x="92673" y="33817"/>
                      <a:pt x="92769" y="33817"/>
                    </a:cubicBezTo>
                    <a:lnTo>
                      <a:pt x="94055" y="33817"/>
                    </a:lnTo>
                    <a:cubicBezTo>
                      <a:pt x="94183" y="33817"/>
                      <a:pt x="94280" y="33720"/>
                      <a:pt x="94280" y="33592"/>
                    </a:cubicBezTo>
                    <a:cubicBezTo>
                      <a:pt x="94280" y="33495"/>
                      <a:pt x="94183" y="33399"/>
                      <a:pt x="94055" y="33399"/>
                    </a:cubicBezTo>
                    <a:close/>
                    <a:moveTo>
                      <a:pt x="95341" y="33399"/>
                    </a:moveTo>
                    <a:cubicBezTo>
                      <a:pt x="95212" y="33399"/>
                      <a:pt x="95115" y="33495"/>
                      <a:pt x="95115" y="33592"/>
                    </a:cubicBezTo>
                    <a:cubicBezTo>
                      <a:pt x="95115" y="33720"/>
                      <a:pt x="95212" y="33817"/>
                      <a:pt x="95341" y="33817"/>
                    </a:cubicBezTo>
                    <a:lnTo>
                      <a:pt x="96594" y="33817"/>
                    </a:lnTo>
                    <a:cubicBezTo>
                      <a:pt x="96723" y="33817"/>
                      <a:pt x="96819" y="33720"/>
                      <a:pt x="96819" y="33592"/>
                    </a:cubicBezTo>
                    <a:cubicBezTo>
                      <a:pt x="96819" y="33495"/>
                      <a:pt x="96723" y="33399"/>
                      <a:pt x="96594" y="33399"/>
                    </a:cubicBezTo>
                    <a:close/>
                    <a:moveTo>
                      <a:pt x="97880" y="33399"/>
                    </a:moveTo>
                    <a:cubicBezTo>
                      <a:pt x="97751" y="33399"/>
                      <a:pt x="97655" y="33495"/>
                      <a:pt x="97655" y="33592"/>
                    </a:cubicBezTo>
                    <a:cubicBezTo>
                      <a:pt x="97655" y="33720"/>
                      <a:pt x="97751" y="33817"/>
                      <a:pt x="97880" y="33817"/>
                    </a:cubicBezTo>
                    <a:lnTo>
                      <a:pt x="99166" y="33817"/>
                    </a:lnTo>
                    <a:cubicBezTo>
                      <a:pt x="99262" y="33817"/>
                      <a:pt x="99359" y="33720"/>
                      <a:pt x="99359" y="33592"/>
                    </a:cubicBezTo>
                    <a:cubicBezTo>
                      <a:pt x="99359" y="33495"/>
                      <a:pt x="99262" y="33399"/>
                      <a:pt x="99166" y="33399"/>
                    </a:cubicBezTo>
                    <a:close/>
                    <a:moveTo>
                      <a:pt x="100419" y="33399"/>
                    </a:moveTo>
                    <a:cubicBezTo>
                      <a:pt x="100323" y="33399"/>
                      <a:pt x="100226" y="33495"/>
                      <a:pt x="100226" y="33592"/>
                    </a:cubicBezTo>
                    <a:cubicBezTo>
                      <a:pt x="100226" y="33720"/>
                      <a:pt x="100323" y="33817"/>
                      <a:pt x="100419" y="33817"/>
                    </a:cubicBezTo>
                    <a:lnTo>
                      <a:pt x="101705" y="33817"/>
                    </a:lnTo>
                    <a:cubicBezTo>
                      <a:pt x="101834" y="33817"/>
                      <a:pt x="101930" y="33720"/>
                      <a:pt x="101930" y="33592"/>
                    </a:cubicBezTo>
                    <a:cubicBezTo>
                      <a:pt x="101930" y="33495"/>
                      <a:pt x="101834" y="33399"/>
                      <a:pt x="101705" y="33399"/>
                    </a:cubicBezTo>
                    <a:close/>
                    <a:moveTo>
                      <a:pt x="102991" y="33399"/>
                    </a:moveTo>
                    <a:cubicBezTo>
                      <a:pt x="102862" y="33399"/>
                      <a:pt x="102766" y="33495"/>
                      <a:pt x="102766" y="33592"/>
                    </a:cubicBezTo>
                    <a:cubicBezTo>
                      <a:pt x="102766" y="33720"/>
                      <a:pt x="102862" y="33817"/>
                      <a:pt x="102991" y="33817"/>
                    </a:cubicBezTo>
                    <a:lnTo>
                      <a:pt x="104245" y="33817"/>
                    </a:lnTo>
                    <a:cubicBezTo>
                      <a:pt x="104373" y="33817"/>
                      <a:pt x="104470" y="33720"/>
                      <a:pt x="104470" y="33592"/>
                    </a:cubicBezTo>
                    <a:cubicBezTo>
                      <a:pt x="104470" y="33495"/>
                      <a:pt x="104373" y="33399"/>
                      <a:pt x="104245" y="33399"/>
                    </a:cubicBezTo>
                    <a:close/>
                    <a:moveTo>
                      <a:pt x="105530" y="33399"/>
                    </a:moveTo>
                    <a:cubicBezTo>
                      <a:pt x="105434" y="33399"/>
                      <a:pt x="105337" y="33495"/>
                      <a:pt x="105337" y="33592"/>
                    </a:cubicBezTo>
                    <a:cubicBezTo>
                      <a:pt x="105337" y="33720"/>
                      <a:pt x="105434" y="33817"/>
                      <a:pt x="105530" y="33817"/>
                    </a:cubicBezTo>
                    <a:lnTo>
                      <a:pt x="106816" y="33817"/>
                    </a:lnTo>
                    <a:cubicBezTo>
                      <a:pt x="106912" y="33817"/>
                      <a:pt x="107009" y="33720"/>
                      <a:pt x="107009" y="33592"/>
                    </a:cubicBezTo>
                    <a:cubicBezTo>
                      <a:pt x="107009" y="33495"/>
                      <a:pt x="106912" y="33399"/>
                      <a:pt x="106816" y="33399"/>
                    </a:cubicBezTo>
                    <a:close/>
                    <a:moveTo>
                      <a:pt x="108102" y="33399"/>
                    </a:moveTo>
                    <a:cubicBezTo>
                      <a:pt x="107973" y="33399"/>
                      <a:pt x="107877" y="33495"/>
                      <a:pt x="107877" y="33592"/>
                    </a:cubicBezTo>
                    <a:cubicBezTo>
                      <a:pt x="107877" y="33720"/>
                      <a:pt x="107973" y="33817"/>
                      <a:pt x="108102" y="33817"/>
                    </a:cubicBezTo>
                    <a:lnTo>
                      <a:pt x="109355" y="33817"/>
                    </a:lnTo>
                    <a:cubicBezTo>
                      <a:pt x="109484" y="33817"/>
                      <a:pt x="109580" y="33720"/>
                      <a:pt x="109580" y="33592"/>
                    </a:cubicBezTo>
                    <a:cubicBezTo>
                      <a:pt x="109580" y="33495"/>
                      <a:pt x="109484" y="33399"/>
                      <a:pt x="109355" y="33399"/>
                    </a:cubicBezTo>
                    <a:close/>
                    <a:moveTo>
                      <a:pt x="110641" y="33399"/>
                    </a:moveTo>
                    <a:cubicBezTo>
                      <a:pt x="110513" y="33399"/>
                      <a:pt x="110416" y="33495"/>
                      <a:pt x="110416" y="33592"/>
                    </a:cubicBezTo>
                    <a:cubicBezTo>
                      <a:pt x="110416" y="33720"/>
                      <a:pt x="110513" y="33817"/>
                      <a:pt x="110641" y="33817"/>
                    </a:cubicBezTo>
                    <a:lnTo>
                      <a:pt x="111927" y="33817"/>
                    </a:lnTo>
                    <a:cubicBezTo>
                      <a:pt x="112023" y="33817"/>
                      <a:pt x="112120" y="33720"/>
                      <a:pt x="112120" y="33592"/>
                    </a:cubicBezTo>
                    <a:cubicBezTo>
                      <a:pt x="112120" y="33495"/>
                      <a:pt x="112023" y="33399"/>
                      <a:pt x="111927" y="33399"/>
                    </a:cubicBezTo>
                    <a:close/>
                    <a:moveTo>
                      <a:pt x="113181" y="33399"/>
                    </a:moveTo>
                    <a:cubicBezTo>
                      <a:pt x="113084" y="33399"/>
                      <a:pt x="112988" y="33495"/>
                      <a:pt x="112988" y="33592"/>
                    </a:cubicBezTo>
                    <a:cubicBezTo>
                      <a:pt x="112988" y="33720"/>
                      <a:pt x="113084" y="33817"/>
                      <a:pt x="113181" y="33817"/>
                    </a:cubicBezTo>
                    <a:lnTo>
                      <a:pt x="114466" y="33817"/>
                    </a:lnTo>
                    <a:cubicBezTo>
                      <a:pt x="114595" y="33817"/>
                      <a:pt x="114691" y="33720"/>
                      <a:pt x="114691" y="33592"/>
                    </a:cubicBezTo>
                    <a:cubicBezTo>
                      <a:pt x="114691" y="33495"/>
                      <a:pt x="114595" y="33399"/>
                      <a:pt x="114466" y="33399"/>
                    </a:cubicBezTo>
                    <a:close/>
                    <a:moveTo>
                      <a:pt x="115752" y="33399"/>
                    </a:moveTo>
                    <a:cubicBezTo>
                      <a:pt x="115624" y="33399"/>
                      <a:pt x="115527" y="33495"/>
                      <a:pt x="115527" y="33592"/>
                    </a:cubicBezTo>
                    <a:cubicBezTo>
                      <a:pt x="115527" y="33720"/>
                      <a:pt x="115624" y="33817"/>
                      <a:pt x="115752" y="33817"/>
                    </a:cubicBezTo>
                    <a:lnTo>
                      <a:pt x="117006" y="33817"/>
                    </a:lnTo>
                    <a:cubicBezTo>
                      <a:pt x="117134" y="33817"/>
                      <a:pt x="117231" y="33720"/>
                      <a:pt x="117231" y="33592"/>
                    </a:cubicBezTo>
                    <a:cubicBezTo>
                      <a:pt x="117231" y="33495"/>
                      <a:pt x="117134" y="33399"/>
                      <a:pt x="117006" y="33399"/>
                    </a:cubicBezTo>
                    <a:close/>
                    <a:moveTo>
                      <a:pt x="118292" y="33399"/>
                    </a:moveTo>
                    <a:cubicBezTo>
                      <a:pt x="118163" y="33399"/>
                      <a:pt x="118067" y="33495"/>
                      <a:pt x="118067" y="33592"/>
                    </a:cubicBezTo>
                    <a:cubicBezTo>
                      <a:pt x="118067" y="33720"/>
                      <a:pt x="118163" y="33817"/>
                      <a:pt x="118292" y="33817"/>
                    </a:cubicBezTo>
                    <a:lnTo>
                      <a:pt x="119577" y="33817"/>
                    </a:lnTo>
                    <a:cubicBezTo>
                      <a:pt x="119674" y="33817"/>
                      <a:pt x="119770" y="33720"/>
                      <a:pt x="119770" y="33592"/>
                    </a:cubicBezTo>
                    <a:cubicBezTo>
                      <a:pt x="119770" y="33495"/>
                      <a:pt x="119674" y="33399"/>
                      <a:pt x="119577" y="33399"/>
                    </a:cubicBezTo>
                    <a:close/>
                    <a:moveTo>
                      <a:pt x="193" y="33463"/>
                    </a:moveTo>
                    <a:cubicBezTo>
                      <a:pt x="97" y="33463"/>
                      <a:pt x="0" y="33560"/>
                      <a:pt x="0" y="33656"/>
                    </a:cubicBezTo>
                    <a:lnTo>
                      <a:pt x="0" y="34942"/>
                    </a:lnTo>
                    <a:cubicBezTo>
                      <a:pt x="0" y="35070"/>
                      <a:pt x="97" y="35167"/>
                      <a:pt x="193" y="35167"/>
                    </a:cubicBezTo>
                    <a:cubicBezTo>
                      <a:pt x="322" y="35167"/>
                      <a:pt x="418" y="35070"/>
                      <a:pt x="418" y="34942"/>
                    </a:cubicBezTo>
                    <a:lnTo>
                      <a:pt x="418" y="33656"/>
                    </a:lnTo>
                    <a:cubicBezTo>
                      <a:pt x="418" y="33560"/>
                      <a:pt x="322" y="33463"/>
                      <a:pt x="193" y="33463"/>
                    </a:cubicBezTo>
                    <a:close/>
                    <a:moveTo>
                      <a:pt x="120092" y="34138"/>
                    </a:moveTo>
                    <a:cubicBezTo>
                      <a:pt x="119995" y="34138"/>
                      <a:pt x="119899" y="34235"/>
                      <a:pt x="119899" y="34331"/>
                    </a:cubicBezTo>
                    <a:lnTo>
                      <a:pt x="119899" y="35617"/>
                    </a:lnTo>
                    <a:cubicBezTo>
                      <a:pt x="119899" y="35745"/>
                      <a:pt x="119995" y="35842"/>
                      <a:pt x="120092" y="35842"/>
                    </a:cubicBezTo>
                    <a:cubicBezTo>
                      <a:pt x="120220" y="35842"/>
                      <a:pt x="120317" y="35745"/>
                      <a:pt x="120317" y="35617"/>
                    </a:cubicBezTo>
                    <a:lnTo>
                      <a:pt x="120317" y="34331"/>
                    </a:lnTo>
                    <a:cubicBezTo>
                      <a:pt x="120317" y="34235"/>
                      <a:pt x="120220" y="34138"/>
                      <a:pt x="120092" y="34138"/>
                    </a:cubicBezTo>
                    <a:close/>
                    <a:moveTo>
                      <a:pt x="193" y="36003"/>
                    </a:moveTo>
                    <a:cubicBezTo>
                      <a:pt x="97" y="36003"/>
                      <a:pt x="0" y="36099"/>
                      <a:pt x="0" y="36228"/>
                    </a:cubicBezTo>
                    <a:lnTo>
                      <a:pt x="0" y="37481"/>
                    </a:lnTo>
                    <a:cubicBezTo>
                      <a:pt x="0" y="37610"/>
                      <a:pt x="97" y="37706"/>
                      <a:pt x="193" y="37706"/>
                    </a:cubicBezTo>
                    <a:cubicBezTo>
                      <a:pt x="322" y="37706"/>
                      <a:pt x="418" y="37610"/>
                      <a:pt x="418" y="37481"/>
                    </a:cubicBezTo>
                    <a:lnTo>
                      <a:pt x="418" y="36228"/>
                    </a:lnTo>
                    <a:cubicBezTo>
                      <a:pt x="418" y="36099"/>
                      <a:pt x="322" y="36003"/>
                      <a:pt x="193" y="36003"/>
                    </a:cubicBezTo>
                    <a:close/>
                    <a:moveTo>
                      <a:pt x="120092" y="36678"/>
                    </a:moveTo>
                    <a:cubicBezTo>
                      <a:pt x="119995" y="36678"/>
                      <a:pt x="119899" y="36774"/>
                      <a:pt x="119899" y="36903"/>
                    </a:cubicBezTo>
                    <a:lnTo>
                      <a:pt x="119899" y="38156"/>
                    </a:lnTo>
                    <a:cubicBezTo>
                      <a:pt x="119899" y="38285"/>
                      <a:pt x="119995" y="38381"/>
                      <a:pt x="120092" y="38381"/>
                    </a:cubicBezTo>
                    <a:cubicBezTo>
                      <a:pt x="120220" y="38381"/>
                      <a:pt x="120317" y="38285"/>
                      <a:pt x="120317" y="38156"/>
                    </a:cubicBezTo>
                    <a:lnTo>
                      <a:pt x="120317" y="36903"/>
                    </a:lnTo>
                    <a:cubicBezTo>
                      <a:pt x="120317" y="36774"/>
                      <a:pt x="120220" y="36678"/>
                      <a:pt x="120092" y="36678"/>
                    </a:cubicBezTo>
                    <a:close/>
                    <a:moveTo>
                      <a:pt x="193" y="38542"/>
                    </a:moveTo>
                    <a:cubicBezTo>
                      <a:pt x="97" y="38542"/>
                      <a:pt x="0" y="38638"/>
                      <a:pt x="0" y="38767"/>
                    </a:cubicBezTo>
                    <a:lnTo>
                      <a:pt x="0" y="40053"/>
                    </a:lnTo>
                    <a:cubicBezTo>
                      <a:pt x="0" y="40149"/>
                      <a:pt x="97" y="40246"/>
                      <a:pt x="193" y="40246"/>
                    </a:cubicBezTo>
                    <a:cubicBezTo>
                      <a:pt x="322" y="40246"/>
                      <a:pt x="418" y="40149"/>
                      <a:pt x="418" y="40053"/>
                    </a:cubicBezTo>
                    <a:lnTo>
                      <a:pt x="418" y="38767"/>
                    </a:lnTo>
                    <a:cubicBezTo>
                      <a:pt x="418" y="38638"/>
                      <a:pt x="322" y="38542"/>
                      <a:pt x="193" y="38542"/>
                    </a:cubicBezTo>
                    <a:close/>
                    <a:moveTo>
                      <a:pt x="120092" y="39249"/>
                    </a:moveTo>
                    <a:cubicBezTo>
                      <a:pt x="119995" y="39249"/>
                      <a:pt x="119899" y="39313"/>
                      <a:pt x="119899" y="39442"/>
                    </a:cubicBezTo>
                    <a:lnTo>
                      <a:pt x="119899" y="40728"/>
                    </a:lnTo>
                    <a:cubicBezTo>
                      <a:pt x="119899" y="40824"/>
                      <a:pt x="119995" y="40921"/>
                      <a:pt x="120092" y="40921"/>
                    </a:cubicBezTo>
                    <a:cubicBezTo>
                      <a:pt x="120220" y="40921"/>
                      <a:pt x="120317" y="40824"/>
                      <a:pt x="120317" y="40728"/>
                    </a:cubicBezTo>
                    <a:lnTo>
                      <a:pt x="120317" y="39442"/>
                    </a:lnTo>
                    <a:cubicBezTo>
                      <a:pt x="120317" y="39313"/>
                      <a:pt x="120220" y="39249"/>
                      <a:pt x="120092" y="39249"/>
                    </a:cubicBezTo>
                    <a:close/>
                    <a:moveTo>
                      <a:pt x="193" y="41114"/>
                    </a:moveTo>
                    <a:cubicBezTo>
                      <a:pt x="97" y="41114"/>
                      <a:pt x="0" y="41210"/>
                      <a:pt x="0" y="41306"/>
                    </a:cubicBezTo>
                    <a:lnTo>
                      <a:pt x="0" y="42592"/>
                    </a:lnTo>
                    <a:cubicBezTo>
                      <a:pt x="0" y="42721"/>
                      <a:pt x="97" y="42817"/>
                      <a:pt x="193" y="42817"/>
                    </a:cubicBezTo>
                    <a:cubicBezTo>
                      <a:pt x="322" y="42817"/>
                      <a:pt x="418" y="42721"/>
                      <a:pt x="418" y="42592"/>
                    </a:cubicBezTo>
                    <a:lnTo>
                      <a:pt x="418" y="41306"/>
                    </a:lnTo>
                    <a:cubicBezTo>
                      <a:pt x="418" y="41210"/>
                      <a:pt x="322" y="41114"/>
                      <a:pt x="193" y="41114"/>
                    </a:cubicBezTo>
                    <a:close/>
                    <a:moveTo>
                      <a:pt x="120092" y="41789"/>
                    </a:moveTo>
                    <a:cubicBezTo>
                      <a:pt x="119995" y="41789"/>
                      <a:pt x="119899" y="41885"/>
                      <a:pt x="119899" y="41981"/>
                    </a:cubicBezTo>
                    <a:lnTo>
                      <a:pt x="119899" y="43267"/>
                    </a:lnTo>
                    <a:cubicBezTo>
                      <a:pt x="119899" y="43396"/>
                      <a:pt x="119995" y="43492"/>
                      <a:pt x="120092" y="43492"/>
                    </a:cubicBezTo>
                    <a:cubicBezTo>
                      <a:pt x="120220" y="43492"/>
                      <a:pt x="120317" y="43396"/>
                      <a:pt x="120317" y="43267"/>
                    </a:cubicBezTo>
                    <a:lnTo>
                      <a:pt x="120317" y="41981"/>
                    </a:lnTo>
                    <a:cubicBezTo>
                      <a:pt x="120317" y="41885"/>
                      <a:pt x="120220" y="41789"/>
                      <a:pt x="120092" y="41789"/>
                    </a:cubicBezTo>
                    <a:close/>
                    <a:moveTo>
                      <a:pt x="193" y="43653"/>
                    </a:moveTo>
                    <a:cubicBezTo>
                      <a:pt x="97" y="43653"/>
                      <a:pt x="0" y="43749"/>
                      <a:pt x="0" y="43878"/>
                    </a:cubicBezTo>
                    <a:lnTo>
                      <a:pt x="0" y="45132"/>
                    </a:lnTo>
                    <a:cubicBezTo>
                      <a:pt x="0" y="45260"/>
                      <a:pt x="97" y="45357"/>
                      <a:pt x="193" y="45357"/>
                    </a:cubicBezTo>
                    <a:cubicBezTo>
                      <a:pt x="322" y="45357"/>
                      <a:pt x="418" y="45260"/>
                      <a:pt x="418" y="45132"/>
                    </a:cubicBezTo>
                    <a:lnTo>
                      <a:pt x="418" y="43878"/>
                    </a:lnTo>
                    <a:cubicBezTo>
                      <a:pt x="418" y="43749"/>
                      <a:pt x="322" y="43653"/>
                      <a:pt x="193" y="43653"/>
                    </a:cubicBezTo>
                    <a:close/>
                    <a:moveTo>
                      <a:pt x="120092" y="44328"/>
                    </a:moveTo>
                    <a:cubicBezTo>
                      <a:pt x="119995" y="44328"/>
                      <a:pt x="119899" y="44424"/>
                      <a:pt x="119899" y="44553"/>
                    </a:cubicBezTo>
                    <a:lnTo>
                      <a:pt x="119899" y="45839"/>
                    </a:lnTo>
                    <a:cubicBezTo>
                      <a:pt x="119899" y="45935"/>
                      <a:pt x="119995" y="46032"/>
                      <a:pt x="120092" y="46032"/>
                    </a:cubicBezTo>
                    <a:cubicBezTo>
                      <a:pt x="120220" y="46032"/>
                      <a:pt x="120317" y="45935"/>
                      <a:pt x="120317" y="45839"/>
                    </a:cubicBezTo>
                    <a:lnTo>
                      <a:pt x="120317" y="44553"/>
                    </a:lnTo>
                    <a:cubicBezTo>
                      <a:pt x="120317" y="44424"/>
                      <a:pt x="120220" y="44328"/>
                      <a:pt x="120092" y="44328"/>
                    </a:cubicBezTo>
                    <a:close/>
                    <a:moveTo>
                      <a:pt x="120092" y="46900"/>
                    </a:moveTo>
                    <a:cubicBezTo>
                      <a:pt x="119995" y="46900"/>
                      <a:pt x="119899" y="46996"/>
                      <a:pt x="119899" y="47092"/>
                    </a:cubicBezTo>
                    <a:lnTo>
                      <a:pt x="119899" y="48378"/>
                    </a:lnTo>
                    <a:cubicBezTo>
                      <a:pt x="119899" y="48507"/>
                      <a:pt x="119995" y="48571"/>
                      <a:pt x="120092" y="48571"/>
                    </a:cubicBezTo>
                    <a:cubicBezTo>
                      <a:pt x="120220" y="48571"/>
                      <a:pt x="120317" y="48507"/>
                      <a:pt x="120317" y="48378"/>
                    </a:cubicBezTo>
                    <a:lnTo>
                      <a:pt x="120317" y="47092"/>
                    </a:lnTo>
                    <a:cubicBezTo>
                      <a:pt x="120317" y="46996"/>
                      <a:pt x="120220" y="46900"/>
                      <a:pt x="120092" y="46900"/>
                    </a:cubicBezTo>
                    <a:close/>
                    <a:moveTo>
                      <a:pt x="120092" y="49439"/>
                    </a:moveTo>
                    <a:cubicBezTo>
                      <a:pt x="119995" y="49439"/>
                      <a:pt x="119899" y="49535"/>
                      <a:pt x="119899" y="49664"/>
                    </a:cubicBezTo>
                    <a:lnTo>
                      <a:pt x="119899" y="50918"/>
                    </a:lnTo>
                    <a:cubicBezTo>
                      <a:pt x="119899" y="51046"/>
                      <a:pt x="119995" y="51143"/>
                      <a:pt x="120092" y="51143"/>
                    </a:cubicBezTo>
                    <a:cubicBezTo>
                      <a:pt x="120220" y="51143"/>
                      <a:pt x="120317" y="51046"/>
                      <a:pt x="120317" y="50918"/>
                    </a:cubicBezTo>
                    <a:lnTo>
                      <a:pt x="120317" y="49664"/>
                    </a:lnTo>
                    <a:cubicBezTo>
                      <a:pt x="120317" y="49535"/>
                      <a:pt x="120220" y="49439"/>
                      <a:pt x="120092" y="49439"/>
                    </a:cubicBezTo>
                    <a:close/>
                    <a:moveTo>
                      <a:pt x="120092" y="51978"/>
                    </a:moveTo>
                    <a:cubicBezTo>
                      <a:pt x="119995" y="51978"/>
                      <a:pt x="119899" y="52075"/>
                      <a:pt x="119899" y="52203"/>
                    </a:cubicBezTo>
                    <a:lnTo>
                      <a:pt x="119899" y="53489"/>
                    </a:lnTo>
                    <a:cubicBezTo>
                      <a:pt x="119899" y="53586"/>
                      <a:pt x="119995" y="53682"/>
                      <a:pt x="120092" y="53682"/>
                    </a:cubicBezTo>
                    <a:cubicBezTo>
                      <a:pt x="120220" y="53682"/>
                      <a:pt x="120317" y="53586"/>
                      <a:pt x="120317" y="53489"/>
                    </a:cubicBezTo>
                    <a:lnTo>
                      <a:pt x="120317" y="52203"/>
                    </a:lnTo>
                    <a:cubicBezTo>
                      <a:pt x="120317" y="52075"/>
                      <a:pt x="120220" y="51978"/>
                      <a:pt x="120092" y="51978"/>
                    </a:cubicBezTo>
                    <a:close/>
                    <a:moveTo>
                      <a:pt x="120092" y="54550"/>
                    </a:moveTo>
                    <a:cubicBezTo>
                      <a:pt x="119995" y="54550"/>
                      <a:pt x="119899" y="54646"/>
                      <a:pt x="119899" y="54743"/>
                    </a:cubicBezTo>
                    <a:lnTo>
                      <a:pt x="119899" y="56029"/>
                    </a:lnTo>
                    <a:cubicBezTo>
                      <a:pt x="119899" y="56157"/>
                      <a:pt x="119995" y="56254"/>
                      <a:pt x="120092" y="56254"/>
                    </a:cubicBezTo>
                    <a:cubicBezTo>
                      <a:pt x="120220" y="56254"/>
                      <a:pt x="120317" y="56157"/>
                      <a:pt x="120317" y="56029"/>
                    </a:cubicBezTo>
                    <a:lnTo>
                      <a:pt x="120317" y="54743"/>
                    </a:lnTo>
                    <a:cubicBezTo>
                      <a:pt x="120317" y="54646"/>
                      <a:pt x="120220" y="54550"/>
                      <a:pt x="120092" y="54550"/>
                    </a:cubicBezTo>
                    <a:close/>
                    <a:moveTo>
                      <a:pt x="120092" y="57089"/>
                    </a:moveTo>
                    <a:cubicBezTo>
                      <a:pt x="119995" y="57089"/>
                      <a:pt x="119899" y="57186"/>
                      <a:pt x="119899" y="57314"/>
                    </a:cubicBezTo>
                    <a:lnTo>
                      <a:pt x="119899" y="58568"/>
                    </a:lnTo>
                    <a:cubicBezTo>
                      <a:pt x="119899" y="58697"/>
                      <a:pt x="119995" y="58793"/>
                      <a:pt x="120092" y="58793"/>
                    </a:cubicBezTo>
                    <a:cubicBezTo>
                      <a:pt x="120220" y="58793"/>
                      <a:pt x="120317" y="58697"/>
                      <a:pt x="120317" y="58568"/>
                    </a:cubicBezTo>
                    <a:lnTo>
                      <a:pt x="120317" y="57314"/>
                    </a:lnTo>
                    <a:cubicBezTo>
                      <a:pt x="120317" y="57186"/>
                      <a:pt x="120220" y="57089"/>
                      <a:pt x="120092" y="57089"/>
                    </a:cubicBezTo>
                    <a:close/>
                    <a:moveTo>
                      <a:pt x="120092" y="59629"/>
                    </a:moveTo>
                    <a:cubicBezTo>
                      <a:pt x="119995" y="59629"/>
                      <a:pt x="119899" y="59725"/>
                      <a:pt x="119899" y="59854"/>
                    </a:cubicBezTo>
                    <a:lnTo>
                      <a:pt x="119899" y="61140"/>
                    </a:lnTo>
                    <a:cubicBezTo>
                      <a:pt x="119899" y="61236"/>
                      <a:pt x="119995" y="61332"/>
                      <a:pt x="120092" y="61332"/>
                    </a:cubicBezTo>
                    <a:cubicBezTo>
                      <a:pt x="120220" y="61332"/>
                      <a:pt x="120317" y="61236"/>
                      <a:pt x="120317" y="61140"/>
                    </a:cubicBezTo>
                    <a:lnTo>
                      <a:pt x="120317" y="59854"/>
                    </a:lnTo>
                    <a:cubicBezTo>
                      <a:pt x="120317" y="59725"/>
                      <a:pt x="120220" y="59629"/>
                      <a:pt x="120092" y="59629"/>
                    </a:cubicBezTo>
                    <a:close/>
                    <a:moveTo>
                      <a:pt x="120092" y="62200"/>
                    </a:moveTo>
                    <a:cubicBezTo>
                      <a:pt x="119995" y="62200"/>
                      <a:pt x="119899" y="62297"/>
                      <a:pt x="119899" y="62393"/>
                    </a:cubicBezTo>
                    <a:lnTo>
                      <a:pt x="119899" y="63679"/>
                    </a:lnTo>
                    <a:cubicBezTo>
                      <a:pt x="119899" y="63808"/>
                      <a:pt x="119995" y="63904"/>
                      <a:pt x="120092" y="63904"/>
                    </a:cubicBezTo>
                    <a:cubicBezTo>
                      <a:pt x="120220" y="63904"/>
                      <a:pt x="120317" y="63808"/>
                      <a:pt x="120317" y="63679"/>
                    </a:cubicBezTo>
                    <a:lnTo>
                      <a:pt x="120317" y="62393"/>
                    </a:lnTo>
                    <a:cubicBezTo>
                      <a:pt x="120317" y="62297"/>
                      <a:pt x="120220" y="62200"/>
                      <a:pt x="120092" y="62200"/>
                    </a:cubicBezTo>
                    <a:close/>
                    <a:moveTo>
                      <a:pt x="120092" y="64740"/>
                    </a:moveTo>
                    <a:cubicBezTo>
                      <a:pt x="119995" y="64740"/>
                      <a:pt x="119899" y="64836"/>
                      <a:pt x="119899" y="64965"/>
                    </a:cubicBezTo>
                    <a:lnTo>
                      <a:pt x="119899" y="66218"/>
                    </a:lnTo>
                    <a:cubicBezTo>
                      <a:pt x="119899" y="66347"/>
                      <a:pt x="119995" y="66443"/>
                      <a:pt x="120092" y="66443"/>
                    </a:cubicBezTo>
                    <a:cubicBezTo>
                      <a:pt x="120220" y="66443"/>
                      <a:pt x="120317" y="66347"/>
                      <a:pt x="120317" y="66218"/>
                    </a:cubicBezTo>
                    <a:lnTo>
                      <a:pt x="120317" y="64965"/>
                    </a:lnTo>
                    <a:cubicBezTo>
                      <a:pt x="120317" y="64836"/>
                      <a:pt x="120220" y="64740"/>
                      <a:pt x="120092" y="64740"/>
                    </a:cubicBezTo>
                    <a:close/>
                    <a:moveTo>
                      <a:pt x="120092" y="67279"/>
                    </a:moveTo>
                    <a:cubicBezTo>
                      <a:pt x="119995" y="67279"/>
                      <a:pt x="119899" y="67376"/>
                      <a:pt x="119899" y="67504"/>
                    </a:cubicBezTo>
                    <a:lnTo>
                      <a:pt x="119899" y="68790"/>
                    </a:lnTo>
                    <a:cubicBezTo>
                      <a:pt x="119899" y="68886"/>
                      <a:pt x="119995" y="68983"/>
                      <a:pt x="120092" y="68983"/>
                    </a:cubicBezTo>
                    <a:cubicBezTo>
                      <a:pt x="120220" y="68983"/>
                      <a:pt x="120317" y="68886"/>
                      <a:pt x="120317" y="68790"/>
                    </a:cubicBezTo>
                    <a:lnTo>
                      <a:pt x="120317" y="67504"/>
                    </a:lnTo>
                    <a:cubicBezTo>
                      <a:pt x="120317" y="67376"/>
                      <a:pt x="120220" y="67279"/>
                      <a:pt x="120092" y="67279"/>
                    </a:cubicBezTo>
                    <a:close/>
                    <a:moveTo>
                      <a:pt x="120092" y="69851"/>
                    </a:moveTo>
                    <a:cubicBezTo>
                      <a:pt x="119995" y="69851"/>
                      <a:pt x="119899" y="69947"/>
                      <a:pt x="119899" y="70044"/>
                    </a:cubicBezTo>
                    <a:lnTo>
                      <a:pt x="119899" y="71329"/>
                    </a:lnTo>
                    <a:cubicBezTo>
                      <a:pt x="119899" y="71458"/>
                      <a:pt x="119995" y="71554"/>
                      <a:pt x="120092" y="71554"/>
                    </a:cubicBezTo>
                    <a:cubicBezTo>
                      <a:pt x="120220" y="71554"/>
                      <a:pt x="120317" y="71458"/>
                      <a:pt x="120317" y="71329"/>
                    </a:cubicBezTo>
                    <a:lnTo>
                      <a:pt x="120317" y="70044"/>
                    </a:lnTo>
                    <a:cubicBezTo>
                      <a:pt x="120317" y="69947"/>
                      <a:pt x="120220" y="69851"/>
                      <a:pt x="120092" y="69851"/>
                    </a:cubicBezTo>
                    <a:close/>
                    <a:moveTo>
                      <a:pt x="120092" y="72390"/>
                    </a:moveTo>
                    <a:cubicBezTo>
                      <a:pt x="119995" y="72390"/>
                      <a:pt x="119899" y="72487"/>
                      <a:pt x="119899" y="72615"/>
                    </a:cubicBezTo>
                    <a:lnTo>
                      <a:pt x="119899" y="73869"/>
                    </a:lnTo>
                    <a:cubicBezTo>
                      <a:pt x="119899" y="73997"/>
                      <a:pt x="119995" y="74094"/>
                      <a:pt x="120092" y="74094"/>
                    </a:cubicBezTo>
                    <a:cubicBezTo>
                      <a:pt x="120220" y="74094"/>
                      <a:pt x="120317" y="73997"/>
                      <a:pt x="120317" y="73869"/>
                    </a:cubicBezTo>
                    <a:lnTo>
                      <a:pt x="120317" y="72615"/>
                    </a:lnTo>
                    <a:cubicBezTo>
                      <a:pt x="120317" y="72487"/>
                      <a:pt x="120220" y="72390"/>
                      <a:pt x="120092" y="72390"/>
                    </a:cubicBezTo>
                    <a:close/>
                    <a:moveTo>
                      <a:pt x="120092" y="74930"/>
                    </a:moveTo>
                    <a:cubicBezTo>
                      <a:pt x="119995" y="74930"/>
                      <a:pt x="119899" y="75026"/>
                      <a:pt x="119899" y="75155"/>
                    </a:cubicBezTo>
                    <a:lnTo>
                      <a:pt x="119899" y="76408"/>
                    </a:lnTo>
                    <a:cubicBezTo>
                      <a:pt x="119899" y="76537"/>
                      <a:pt x="119995" y="76633"/>
                      <a:pt x="120092" y="76633"/>
                    </a:cubicBezTo>
                    <a:cubicBezTo>
                      <a:pt x="120220" y="76633"/>
                      <a:pt x="120317" y="76537"/>
                      <a:pt x="120317" y="76408"/>
                    </a:cubicBezTo>
                    <a:lnTo>
                      <a:pt x="120317" y="75155"/>
                    </a:lnTo>
                    <a:cubicBezTo>
                      <a:pt x="120317" y="75026"/>
                      <a:pt x="120220" y="74930"/>
                      <a:pt x="120092" y="74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820;p64"/>
              <p:cNvSpPr/>
              <p:nvPr/>
            </p:nvSpPr>
            <p:spPr>
              <a:xfrm>
                <a:off x="4008475" y="962975"/>
                <a:ext cx="286100" cy="383350"/>
              </a:xfrm>
              <a:custGeom>
                <a:avLst/>
                <a:gdLst/>
                <a:ahLst/>
                <a:cxnLst/>
                <a:rect l="l" t="t" r="r" b="b"/>
                <a:pathLst>
                  <a:path w="11444" h="15334" extrusionOk="0">
                    <a:moveTo>
                      <a:pt x="0" y="0"/>
                    </a:moveTo>
                    <a:lnTo>
                      <a:pt x="7683" y="15333"/>
                    </a:lnTo>
                    <a:lnTo>
                      <a:pt x="1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821;p64"/>
              <p:cNvSpPr/>
              <p:nvPr/>
            </p:nvSpPr>
            <p:spPr>
              <a:xfrm>
                <a:off x="4002850" y="957350"/>
                <a:ext cx="297350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5760" extrusionOk="0">
                    <a:moveTo>
                      <a:pt x="11379" y="450"/>
                    </a:moveTo>
                    <a:lnTo>
                      <a:pt x="7815" y="14954"/>
                    </a:lnTo>
                    <a:lnTo>
                      <a:pt x="579" y="450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2"/>
                      <a:pt x="64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7715" y="15655"/>
                    </a:lnTo>
                    <a:cubicBezTo>
                      <a:pt x="7741" y="15707"/>
                      <a:pt x="7810" y="15760"/>
                      <a:pt x="7870" y="15760"/>
                    </a:cubicBezTo>
                    <a:cubicBezTo>
                      <a:pt x="7883" y="15760"/>
                      <a:pt x="7896" y="15757"/>
                      <a:pt x="7908" y="15751"/>
                    </a:cubicBezTo>
                    <a:cubicBezTo>
                      <a:pt x="8004" y="15751"/>
                      <a:pt x="8068" y="15687"/>
                      <a:pt x="8101" y="15590"/>
                    </a:cubicBezTo>
                    <a:lnTo>
                      <a:pt x="11861" y="257"/>
                    </a:lnTo>
                    <a:cubicBezTo>
                      <a:pt x="11894" y="225"/>
                      <a:pt x="11861" y="129"/>
                      <a:pt x="11829" y="97"/>
                    </a:cubicBezTo>
                    <a:cubicBezTo>
                      <a:pt x="11797" y="32"/>
                      <a:pt x="11733" y="0"/>
                      <a:pt x="11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822;p64"/>
              <p:cNvSpPr/>
              <p:nvPr/>
            </p:nvSpPr>
            <p:spPr>
              <a:xfrm>
                <a:off x="4039000" y="977425"/>
                <a:ext cx="182450" cy="36890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14756" extrusionOk="0">
                    <a:moveTo>
                      <a:pt x="1" y="1"/>
                    </a:moveTo>
                    <a:lnTo>
                      <a:pt x="6462" y="14755"/>
                    </a:ln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823;p64"/>
              <p:cNvSpPr/>
              <p:nvPr/>
            </p:nvSpPr>
            <p:spPr>
              <a:xfrm>
                <a:off x="4033375" y="971800"/>
                <a:ext cx="192900" cy="379550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15182" extrusionOk="0">
                    <a:moveTo>
                      <a:pt x="7297" y="451"/>
                    </a:moveTo>
                    <a:lnTo>
                      <a:pt x="6513" y="14049"/>
                    </a:lnTo>
                    <a:lnTo>
                      <a:pt x="547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65"/>
                      <a:pt x="65" y="97"/>
                    </a:cubicBezTo>
                    <a:cubicBezTo>
                      <a:pt x="33" y="162"/>
                      <a:pt x="1" y="258"/>
                      <a:pt x="33" y="322"/>
                    </a:cubicBezTo>
                    <a:lnTo>
                      <a:pt x="6494" y="15045"/>
                    </a:lnTo>
                    <a:cubicBezTo>
                      <a:pt x="6520" y="15124"/>
                      <a:pt x="6590" y="15181"/>
                      <a:pt x="6668" y="15181"/>
                    </a:cubicBezTo>
                    <a:cubicBezTo>
                      <a:pt x="6685" y="15181"/>
                      <a:pt x="6702" y="15179"/>
                      <a:pt x="6719" y="15173"/>
                    </a:cubicBezTo>
                    <a:cubicBezTo>
                      <a:pt x="6815" y="15173"/>
                      <a:pt x="6880" y="15077"/>
                      <a:pt x="6880" y="14980"/>
                    </a:cubicBezTo>
                    <a:lnTo>
                      <a:pt x="7715" y="226"/>
                    </a:lnTo>
                    <a:cubicBezTo>
                      <a:pt x="7715" y="194"/>
                      <a:pt x="7715" y="130"/>
                      <a:pt x="7651" y="65"/>
                    </a:cubicBezTo>
                    <a:cubicBezTo>
                      <a:pt x="7619" y="33"/>
                      <a:pt x="7555" y="1"/>
                      <a:pt x="7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824;p64"/>
              <p:cNvSpPr/>
              <p:nvPr/>
            </p:nvSpPr>
            <p:spPr>
              <a:xfrm>
                <a:off x="3998825" y="948500"/>
                <a:ext cx="201725" cy="39782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15913" extrusionOk="0">
                    <a:moveTo>
                      <a:pt x="0" y="1"/>
                    </a:moveTo>
                    <a:lnTo>
                      <a:pt x="8069" y="15912"/>
                    </a:lnTo>
                    <a:lnTo>
                      <a:pt x="7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825;p64"/>
              <p:cNvSpPr/>
              <p:nvPr/>
            </p:nvSpPr>
            <p:spPr>
              <a:xfrm>
                <a:off x="3993200" y="943675"/>
                <a:ext cx="212175" cy="407675"/>
              </a:xfrm>
              <a:custGeom>
                <a:avLst/>
                <a:gdLst/>
                <a:ahLst/>
                <a:cxnLst/>
                <a:rect l="l" t="t" r="r" b="b"/>
                <a:pathLst>
                  <a:path w="8487" h="16307" extrusionOk="0">
                    <a:moveTo>
                      <a:pt x="7297" y="419"/>
                    </a:moveTo>
                    <a:lnTo>
                      <a:pt x="8022" y="15152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33" y="97"/>
                    </a:cubicBezTo>
                    <a:cubicBezTo>
                      <a:pt x="0" y="162"/>
                      <a:pt x="0" y="226"/>
                      <a:pt x="33" y="290"/>
                    </a:cubicBezTo>
                    <a:lnTo>
                      <a:pt x="8101" y="16202"/>
                    </a:lnTo>
                    <a:cubicBezTo>
                      <a:pt x="8127" y="16254"/>
                      <a:pt x="8196" y="16307"/>
                      <a:pt x="8273" y="16307"/>
                    </a:cubicBezTo>
                    <a:cubicBezTo>
                      <a:pt x="8290" y="16307"/>
                      <a:pt x="8308" y="16304"/>
                      <a:pt x="8326" y="16298"/>
                    </a:cubicBezTo>
                    <a:cubicBezTo>
                      <a:pt x="8422" y="16266"/>
                      <a:pt x="8487" y="16170"/>
                      <a:pt x="8487" y="16073"/>
                    </a:cubicBezTo>
                    <a:lnTo>
                      <a:pt x="7715" y="194"/>
                    </a:lnTo>
                    <a:cubicBezTo>
                      <a:pt x="7715" y="65"/>
                      <a:pt x="7619" y="1"/>
                      <a:pt x="7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826;p64"/>
              <p:cNvSpPr/>
              <p:nvPr/>
            </p:nvSpPr>
            <p:spPr>
              <a:xfrm>
                <a:off x="3567275" y="876975"/>
                <a:ext cx="63327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18774" extrusionOk="0">
                    <a:moveTo>
                      <a:pt x="1" y="1"/>
                    </a:moveTo>
                    <a:lnTo>
                      <a:pt x="4630" y="18773"/>
                    </a:lnTo>
                    <a:lnTo>
                      <a:pt x="25331" y="18773"/>
                    </a:lnTo>
                    <a:lnTo>
                      <a:pt x="22052" y="2155"/>
                    </a:lnTo>
                    <a:lnTo>
                      <a:pt x="11734" y="2155"/>
                    </a:lnTo>
                    <a:lnTo>
                      <a:pt x="9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827;p64"/>
              <p:cNvSpPr/>
              <p:nvPr/>
            </p:nvSpPr>
            <p:spPr>
              <a:xfrm>
                <a:off x="3561650" y="872175"/>
                <a:ext cx="643725" cy="478975"/>
              </a:xfrm>
              <a:custGeom>
                <a:avLst/>
                <a:gdLst/>
                <a:ahLst/>
                <a:cxnLst/>
                <a:rect l="l" t="t" r="r" b="b"/>
                <a:pathLst>
                  <a:path w="25749" h="19159" extrusionOk="0">
                    <a:moveTo>
                      <a:pt x="9998" y="418"/>
                    </a:moveTo>
                    <a:lnTo>
                      <a:pt x="11798" y="2475"/>
                    </a:lnTo>
                    <a:cubicBezTo>
                      <a:pt x="11830" y="2507"/>
                      <a:pt x="11894" y="2539"/>
                      <a:pt x="11959" y="2539"/>
                    </a:cubicBezTo>
                    <a:lnTo>
                      <a:pt x="22084" y="2539"/>
                    </a:lnTo>
                    <a:lnTo>
                      <a:pt x="25299" y="18740"/>
                    </a:lnTo>
                    <a:lnTo>
                      <a:pt x="5015" y="18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33" y="64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4630" y="18997"/>
                    </a:lnTo>
                    <a:cubicBezTo>
                      <a:pt x="4662" y="19094"/>
                      <a:pt x="4758" y="19158"/>
                      <a:pt x="4855" y="19158"/>
                    </a:cubicBezTo>
                    <a:lnTo>
                      <a:pt x="25556" y="19158"/>
                    </a:lnTo>
                    <a:cubicBezTo>
                      <a:pt x="25620" y="19158"/>
                      <a:pt x="25652" y="19126"/>
                      <a:pt x="25716" y="19094"/>
                    </a:cubicBezTo>
                    <a:cubicBezTo>
                      <a:pt x="25749" y="19030"/>
                      <a:pt x="25749" y="18965"/>
                      <a:pt x="25749" y="18901"/>
                    </a:cubicBezTo>
                    <a:lnTo>
                      <a:pt x="22470" y="2282"/>
                    </a:lnTo>
                    <a:cubicBezTo>
                      <a:pt x="22438" y="2186"/>
                      <a:pt x="22373" y="2122"/>
                      <a:pt x="22277" y="2122"/>
                    </a:cubicBezTo>
                    <a:lnTo>
                      <a:pt x="12063" y="2122"/>
                    </a:lnTo>
                    <a:lnTo>
                      <a:pt x="10255" y="64"/>
                    </a:lnTo>
                    <a:cubicBezTo>
                      <a:pt x="10191" y="32"/>
                      <a:pt x="10159" y="0"/>
                      <a:pt x="10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828;p64"/>
              <p:cNvSpPr/>
              <p:nvPr/>
            </p:nvSpPr>
            <p:spPr>
              <a:xfrm>
                <a:off x="4486625" y="1409775"/>
                <a:ext cx="6943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16459" extrusionOk="0">
                    <a:moveTo>
                      <a:pt x="1961" y="1"/>
                    </a:moveTo>
                    <a:cubicBezTo>
                      <a:pt x="868" y="1"/>
                      <a:pt x="0" y="901"/>
                      <a:pt x="0" y="1994"/>
                    </a:cubicBezTo>
                    <a:lnTo>
                      <a:pt x="0" y="14498"/>
                    </a:lnTo>
                    <a:cubicBezTo>
                      <a:pt x="0" y="15591"/>
                      <a:pt x="868" y="16459"/>
                      <a:pt x="1961" y="16459"/>
                    </a:cubicBezTo>
                    <a:lnTo>
                      <a:pt x="25812" y="16459"/>
                    </a:lnTo>
                    <a:cubicBezTo>
                      <a:pt x="26873" y="16459"/>
                      <a:pt x="27773" y="15591"/>
                      <a:pt x="27773" y="14498"/>
                    </a:cubicBezTo>
                    <a:lnTo>
                      <a:pt x="27773" y="1994"/>
                    </a:lnTo>
                    <a:cubicBezTo>
                      <a:pt x="27773" y="901"/>
                      <a:pt x="26873" y="1"/>
                      <a:pt x="25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829;p64"/>
              <p:cNvSpPr/>
              <p:nvPr/>
            </p:nvSpPr>
            <p:spPr>
              <a:xfrm>
                <a:off x="4481000" y="1404950"/>
                <a:ext cx="704775" cy="421125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16845" extrusionOk="0">
                    <a:moveTo>
                      <a:pt x="26037" y="419"/>
                    </a:moveTo>
                    <a:cubicBezTo>
                      <a:pt x="27001" y="419"/>
                      <a:pt x="27773" y="1190"/>
                      <a:pt x="27773" y="2187"/>
                    </a:cubicBezTo>
                    <a:lnTo>
                      <a:pt x="27773" y="14691"/>
                    </a:lnTo>
                    <a:cubicBezTo>
                      <a:pt x="27773" y="15655"/>
                      <a:pt x="27001" y="16427"/>
                      <a:pt x="26037" y="16427"/>
                    </a:cubicBezTo>
                    <a:lnTo>
                      <a:pt x="2186" y="16427"/>
                    </a:lnTo>
                    <a:cubicBezTo>
                      <a:pt x="1222" y="16427"/>
                      <a:pt x="418" y="15655"/>
                      <a:pt x="418" y="14691"/>
                    </a:cubicBezTo>
                    <a:lnTo>
                      <a:pt x="418" y="2187"/>
                    </a:lnTo>
                    <a:cubicBezTo>
                      <a:pt x="418" y="1190"/>
                      <a:pt x="1222" y="419"/>
                      <a:pt x="2186" y="419"/>
                    </a:cubicBezTo>
                    <a:close/>
                    <a:moveTo>
                      <a:pt x="2186" y="1"/>
                    </a:moveTo>
                    <a:cubicBezTo>
                      <a:pt x="964" y="1"/>
                      <a:pt x="0" y="965"/>
                      <a:pt x="0" y="2187"/>
                    </a:cubicBezTo>
                    <a:lnTo>
                      <a:pt x="0" y="14691"/>
                    </a:lnTo>
                    <a:cubicBezTo>
                      <a:pt x="0" y="15880"/>
                      <a:pt x="964" y="16845"/>
                      <a:pt x="2186" y="16845"/>
                    </a:cubicBezTo>
                    <a:lnTo>
                      <a:pt x="26037" y="16845"/>
                    </a:lnTo>
                    <a:cubicBezTo>
                      <a:pt x="27226" y="16845"/>
                      <a:pt x="28191" y="15880"/>
                      <a:pt x="28191" y="14691"/>
                    </a:cubicBezTo>
                    <a:lnTo>
                      <a:pt x="28191" y="2187"/>
                    </a:lnTo>
                    <a:cubicBezTo>
                      <a:pt x="28191" y="965"/>
                      <a:pt x="27226" y="1"/>
                      <a:pt x="2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830;p64"/>
              <p:cNvSpPr/>
              <p:nvPr/>
            </p:nvSpPr>
            <p:spPr>
              <a:xfrm>
                <a:off x="4486625" y="1487725"/>
                <a:ext cx="69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27773" y="5980"/>
                    </a:lnTo>
                    <a:lnTo>
                      <a:pt x="277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831;p64"/>
              <p:cNvSpPr/>
              <p:nvPr/>
            </p:nvSpPr>
            <p:spPr>
              <a:xfrm>
                <a:off x="4481000" y="1482900"/>
                <a:ext cx="70477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6366" extrusionOk="0">
                    <a:moveTo>
                      <a:pt x="27773" y="419"/>
                    </a:moveTo>
                    <a:lnTo>
                      <a:pt x="27773" y="5948"/>
                    </a:lnTo>
                    <a:lnTo>
                      <a:pt x="418" y="5948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6" y="33"/>
                      <a:pt x="64" y="65"/>
                    </a:cubicBezTo>
                    <a:cubicBezTo>
                      <a:pt x="32" y="97"/>
                      <a:pt x="0" y="162"/>
                      <a:pt x="0" y="194"/>
                    </a:cubicBezTo>
                    <a:lnTo>
                      <a:pt x="0" y="6173"/>
                    </a:lnTo>
                    <a:cubicBezTo>
                      <a:pt x="0" y="6205"/>
                      <a:pt x="32" y="6269"/>
                      <a:pt x="64" y="6301"/>
                    </a:cubicBezTo>
                    <a:cubicBezTo>
                      <a:pt x="96" y="6365"/>
                      <a:pt x="161" y="6365"/>
                      <a:pt x="225" y="6365"/>
                    </a:cubicBezTo>
                    <a:lnTo>
                      <a:pt x="27998" y="6365"/>
                    </a:lnTo>
                    <a:cubicBezTo>
                      <a:pt x="28030" y="6365"/>
                      <a:pt x="28094" y="6365"/>
                      <a:pt x="28126" y="6301"/>
                    </a:cubicBezTo>
                    <a:cubicBezTo>
                      <a:pt x="28191" y="6269"/>
                      <a:pt x="28191" y="6205"/>
                      <a:pt x="28191" y="6173"/>
                    </a:cubicBezTo>
                    <a:lnTo>
                      <a:pt x="28191" y="194"/>
                    </a:lnTo>
                    <a:cubicBezTo>
                      <a:pt x="28191" y="162"/>
                      <a:pt x="28191" y="97"/>
                      <a:pt x="28126" y="65"/>
                    </a:cubicBezTo>
                    <a:cubicBezTo>
                      <a:pt x="28094" y="33"/>
                      <a:pt x="28030" y="1"/>
                      <a:pt x="27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832;p64"/>
              <p:cNvSpPr/>
              <p:nvPr/>
            </p:nvSpPr>
            <p:spPr>
              <a:xfrm>
                <a:off x="4976025" y="1726400"/>
                <a:ext cx="578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316" extrusionOk="0">
                    <a:moveTo>
                      <a:pt x="1157" y="1"/>
                    </a:moveTo>
                    <a:cubicBezTo>
                      <a:pt x="514" y="1"/>
                      <a:pt x="0" y="515"/>
                      <a:pt x="0" y="1158"/>
                    </a:cubicBezTo>
                    <a:cubicBezTo>
                      <a:pt x="0" y="1801"/>
                      <a:pt x="514" y="2315"/>
                      <a:pt x="1157" y="2315"/>
                    </a:cubicBezTo>
                    <a:cubicBezTo>
                      <a:pt x="1800" y="2315"/>
                      <a:pt x="2314" y="1801"/>
                      <a:pt x="2314" y="1158"/>
                    </a:cubicBezTo>
                    <a:cubicBezTo>
                      <a:pt x="2314" y="515"/>
                      <a:pt x="1800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833;p64"/>
              <p:cNvSpPr/>
              <p:nvPr/>
            </p:nvSpPr>
            <p:spPr>
              <a:xfrm>
                <a:off x="4970375" y="1720775"/>
                <a:ext cx="691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66" extrusionOk="0">
                    <a:moveTo>
                      <a:pt x="1383" y="451"/>
                    </a:moveTo>
                    <a:cubicBezTo>
                      <a:pt x="1898" y="451"/>
                      <a:pt x="2348" y="869"/>
                      <a:pt x="2348" y="1383"/>
                    </a:cubicBezTo>
                    <a:cubicBezTo>
                      <a:pt x="2348" y="1929"/>
                      <a:pt x="1898" y="2347"/>
                      <a:pt x="1383" y="2347"/>
                    </a:cubicBezTo>
                    <a:cubicBezTo>
                      <a:pt x="869" y="2347"/>
                      <a:pt x="451" y="1929"/>
                      <a:pt x="451" y="1383"/>
                    </a:cubicBezTo>
                    <a:cubicBezTo>
                      <a:pt x="451" y="869"/>
                      <a:pt x="869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44" y="1"/>
                      <a:pt x="1" y="643"/>
                      <a:pt x="1" y="1383"/>
                    </a:cubicBezTo>
                    <a:cubicBezTo>
                      <a:pt x="1" y="2154"/>
                      <a:pt x="644" y="2765"/>
                      <a:pt x="1383" y="2765"/>
                    </a:cubicBezTo>
                    <a:cubicBezTo>
                      <a:pt x="2155" y="2765"/>
                      <a:pt x="2765" y="2154"/>
                      <a:pt x="2765" y="1383"/>
                    </a:cubicBezTo>
                    <a:cubicBezTo>
                      <a:pt x="2765" y="643"/>
                      <a:pt x="2155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834;p64"/>
              <p:cNvSpPr/>
              <p:nvPr/>
            </p:nvSpPr>
            <p:spPr>
              <a:xfrm>
                <a:off x="5056375" y="1726400"/>
                <a:ext cx="586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16" extrusionOk="0">
                    <a:moveTo>
                      <a:pt x="1190" y="1"/>
                    </a:moveTo>
                    <a:cubicBezTo>
                      <a:pt x="547" y="1"/>
                      <a:pt x="0" y="515"/>
                      <a:pt x="0" y="1158"/>
                    </a:cubicBezTo>
                    <a:cubicBezTo>
                      <a:pt x="0" y="1801"/>
                      <a:pt x="547" y="2315"/>
                      <a:pt x="1190" y="2315"/>
                    </a:cubicBezTo>
                    <a:cubicBezTo>
                      <a:pt x="1801" y="2315"/>
                      <a:pt x="2347" y="1801"/>
                      <a:pt x="2347" y="1158"/>
                    </a:cubicBezTo>
                    <a:cubicBezTo>
                      <a:pt x="2347" y="515"/>
                      <a:pt x="1801" y="1"/>
                      <a:pt x="1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835;p64"/>
              <p:cNvSpPr/>
              <p:nvPr/>
            </p:nvSpPr>
            <p:spPr>
              <a:xfrm>
                <a:off x="5051550" y="1720775"/>
                <a:ext cx="683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66" extrusionOk="0">
                    <a:moveTo>
                      <a:pt x="1383" y="451"/>
                    </a:moveTo>
                    <a:cubicBezTo>
                      <a:pt x="1897" y="451"/>
                      <a:pt x="2315" y="869"/>
                      <a:pt x="2315" y="1383"/>
                    </a:cubicBezTo>
                    <a:cubicBezTo>
                      <a:pt x="2315" y="1929"/>
                      <a:pt x="1897" y="2347"/>
                      <a:pt x="1383" y="2347"/>
                    </a:cubicBezTo>
                    <a:cubicBezTo>
                      <a:pt x="836" y="2347"/>
                      <a:pt x="418" y="1929"/>
                      <a:pt x="418" y="1383"/>
                    </a:cubicBezTo>
                    <a:cubicBezTo>
                      <a:pt x="418" y="869"/>
                      <a:pt x="836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11" y="1"/>
                      <a:pt x="1" y="643"/>
                      <a:pt x="1" y="1383"/>
                    </a:cubicBezTo>
                    <a:cubicBezTo>
                      <a:pt x="1" y="2154"/>
                      <a:pt x="611" y="2765"/>
                      <a:pt x="1383" y="2765"/>
                    </a:cubicBezTo>
                    <a:cubicBezTo>
                      <a:pt x="2122" y="2765"/>
                      <a:pt x="2733" y="2154"/>
                      <a:pt x="2733" y="1383"/>
                    </a:cubicBezTo>
                    <a:cubicBezTo>
                      <a:pt x="2733" y="643"/>
                      <a:pt x="2122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836;p64"/>
              <p:cNvSpPr/>
              <p:nvPr/>
            </p:nvSpPr>
            <p:spPr>
              <a:xfrm>
                <a:off x="2203550" y="1434700"/>
                <a:ext cx="830975" cy="432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17294" extrusionOk="0">
                    <a:moveTo>
                      <a:pt x="1" y="0"/>
                    </a:moveTo>
                    <a:lnTo>
                      <a:pt x="1" y="17294"/>
                    </a:lnTo>
                    <a:lnTo>
                      <a:pt x="33238" y="1729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837;p64"/>
              <p:cNvSpPr/>
              <p:nvPr/>
            </p:nvSpPr>
            <p:spPr>
              <a:xfrm>
                <a:off x="2198750" y="1429075"/>
                <a:ext cx="841400" cy="443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7744" extrusionOk="0">
                    <a:moveTo>
                      <a:pt x="33205" y="418"/>
                    </a:moveTo>
                    <a:lnTo>
                      <a:pt x="33205" y="17326"/>
                    </a:lnTo>
                    <a:lnTo>
                      <a:pt x="418" y="17326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17519"/>
                    </a:lnTo>
                    <a:cubicBezTo>
                      <a:pt x="0" y="17583"/>
                      <a:pt x="0" y="17647"/>
                      <a:pt x="64" y="17680"/>
                    </a:cubicBezTo>
                    <a:cubicBezTo>
                      <a:pt x="96" y="17712"/>
                      <a:pt x="161" y="17744"/>
                      <a:pt x="193" y="17744"/>
                    </a:cubicBezTo>
                    <a:lnTo>
                      <a:pt x="33430" y="17744"/>
                    </a:lnTo>
                    <a:cubicBezTo>
                      <a:pt x="33494" y="17744"/>
                      <a:pt x="33527" y="17712"/>
                      <a:pt x="33591" y="17680"/>
                    </a:cubicBezTo>
                    <a:cubicBezTo>
                      <a:pt x="33623" y="17647"/>
                      <a:pt x="33655" y="17583"/>
                      <a:pt x="33655" y="1751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838;p64"/>
              <p:cNvSpPr/>
              <p:nvPr/>
            </p:nvSpPr>
            <p:spPr>
              <a:xfrm>
                <a:off x="2203550" y="1434700"/>
                <a:ext cx="8309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3054" extrusionOk="0">
                    <a:moveTo>
                      <a:pt x="1" y="0"/>
                    </a:moveTo>
                    <a:lnTo>
                      <a:pt x="1" y="3054"/>
                    </a:lnTo>
                    <a:lnTo>
                      <a:pt x="33238" y="305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839;p64"/>
              <p:cNvSpPr/>
              <p:nvPr/>
            </p:nvSpPr>
            <p:spPr>
              <a:xfrm>
                <a:off x="2198750" y="1429075"/>
                <a:ext cx="8414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3504" extrusionOk="0">
                    <a:moveTo>
                      <a:pt x="33205" y="418"/>
                    </a:moveTo>
                    <a:lnTo>
                      <a:pt x="33205" y="3054"/>
                    </a:lnTo>
                    <a:lnTo>
                      <a:pt x="418" y="3054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3279"/>
                    </a:lnTo>
                    <a:cubicBezTo>
                      <a:pt x="0" y="3343"/>
                      <a:pt x="0" y="3407"/>
                      <a:pt x="64" y="3440"/>
                    </a:cubicBezTo>
                    <a:cubicBezTo>
                      <a:pt x="96" y="3472"/>
                      <a:pt x="161" y="3504"/>
                      <a:pt x="193" y="3504"/>
                    </a:cubicBezTo>
                    <a:lnTo>
                      <a:pt x="33430" y="3504"/>
                    </a:lnTo>
                    <a:cubicBezTo>
                      <a:pt x="33494" y="3504"/>
                      <a:pt x="33527" y="3472"/>
                      <a:pt x="33591" y="3440"/>
                    </a:cubicBezTo>
                    <a:cubicBezTo>
                      <a:pt x="33623" y="3407"/>
                      <a:pt x="33655" y="3343"/>
                      <a:pt x="33655" y="327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840;p64"/>
              <p:cNvSpPr/>
              <p:nvPr/>
            </p:nvSpPr>
            <p:spPr>
              <a:xfrm>
                <a:off x="2328925" y="1603450"/>
                <a:ext cx="58022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23209" h="4951" extrusionOk="0">
                    <a:moveTo>
                      <a:pt x="0" y="1"/>
                    </a:moveTo>
                    <a:lnTo>
                      <a:pt x="0" y="4951"/>
                    </a:lnTo>
                    <a:lnTo>
                      <a:pt x="23209" y="4951"/>
                    </a:lnTo>
                    <a:lnTo>
                      <a:pt x="23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841;p64"/>
              <p:cNvSpPr/>
              <p:nvPr/>
            </p:nvSpPr>
            <p:spPr>
              <a:xfrm>
                <a:off x="2323300" y="1597825"/>
                <a:ext cx="59147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23659" h="5401" extrusionOk="0">
                    <a:moveTo>
                      <a:pt x="23241" y="418"/>
                    </a:moveTo>
                    <a:lnTo>
                      <a:pt x="23241" y="4983"/>
                    </a:lnTo>
                    <a:lnTo>
                      <a:pt x="418" y="4983"/>
                    </a:lnTo>
                    <a:lnTo>
                      <a:pt x="418" y="418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33" y="97"/>
                      <a:pt x="0" y="161"/>
                      <a:pt x="0" y="226"/>
                    </a:cubicBezTo>
                    <a:lnTo>
                      <a:pt x="0" y="5176"/>
                    </a:lnTo>
                    <a:cubicBezTo>
                      <a:pt x="0" y="5240"/>
                      <a:pt x="33" y="5304"/>
                      <a:pt x="65" y="5336"/>
                    </a:cubicBezTo>
                    <a:cubicBezTo>
                      <a:pt x="97" y="5369"/>
                      <a:pt x="161" y="5401"/>
                      <a:pt x="225" y="5401"/>
                    </a:cubicBezTo>
                    <a:lnTo>
                      <a:pt x="23434" y="5401"/>
                    </a:lnTo>
                    <a:cubicBezTo>
                      <a:pt x="23498" y="5401"/>
                      <a:pt x="23562" y="5369"/>
                      <a:pt x="23594" y="5336"/>
                    </a:cubicBezTo>
                    <a:cubicBezTo>
                      <a:pt x="23627" y="5304"/>
                      <a:pt x="23659" y="5240"/>
                      <a:pt x="23659" y="5176"/>
                    </a:cubicBezTo>
                    <a:lnTo>
                      <a:pt x="23659" y="226"/>
                    </a:lnTo>
                    <a:cubicBezTo>
                      <a:pt x="23659" y="161"/>
                      <a:pt x="23627" y="97"/>
                      <a:pt x="23594" y="65"/>
                    </a:cubicBezTo>
                    <a:cubicBezTo>
                      <a:pt x="23562" y="33"/>
                      <a:pt x="23498" y="0"/>
                      <a:pt x="23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842;p64"/>
              <p:cNvSpPr/>
              <p:nvPr/>
            </p:nvSpPr>
            <p:spPr>
              <a:xfrm>
                <a:off x="235705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8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3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33" y="1255"/>
                    </a:lnTo>
                    <a:lnTo>
                      <a:pt x="1190" y="933"/>
                    </a:lnTo>
                    <a:lnTo>
                      <a:pt x="1833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843;p64"/>
              <p:cNvSpPr/>
              <p:nvPr/>
            </p:nvSpPr>
            <p:spPr>
              <a:xfrm>
                <a:off x="24173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844;p64"/>
              <p:cNvSpPr/>
              <p:nvPr/>
            </p:nvSpPr>
            <p:spPr>
              <a:xfrm>
                <a:off x="2476775" y="1644425"/>
                <a:ext cx="4505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2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2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845;p64"/>
              <p:cNvSpPr/>
              <p:nvPr/>
            </p:nvSpPr>
            <p:spPr>
              <a:xfrm>
                <a:off x="253705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12" y="933"/>
                    </a:lnTo>
                    <a:lnTo>
                      <a:pt x="1" y="1222"/>
                    </a:lnTo>
                    <a:lnTo>
                      <a:pt x="194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4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846;p64"/>
              <p:cNvSpPr/>
              <p:nvPr/>
            </p:nvSpPr>
            <p:spPr>
              <a:xfrm>
                <a:off x="25965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847;p64"/>
              <p:cNvSpPr/>
              <p:nvPr/>
            </p:nvSpPr>
            <p:spPr>
              <a:xfrm>
                <a:off x="265600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7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2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7" y="1865"/>
                    </a:lnTo>
                    <a:lnTo>
                      <a:pt x="1125" y="1865"/>
                    </a:lnTo>
                    <a:lnTo>
                      <a:pt x="1061" y="1158"/>
                    </a:lnTo>
                    <a:lnTo>
                      <a:pt x="1607" y="1608"/>
                    </a:lnTo>
                    <a:lnTo>
                      <a:pt x="1832" y="1255"/>
                    </a:lnTo>
                    <a:lnTo>
                      <a:pt x="1190" y="933"/>
                    </a:lnTo>
                    <a:lnTo>
                      <a:pt x="1832" y="612"/>
                    </a:lnTo>
                    <a:lnTo>
                      <a:pt x="1607" y="258"/>
                    </a:lnTo>
                    <a:lnTo>
                      <a:pt x="1061" y="67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848;p64"/>
              <p:cNvSpPr/>
              <p:nvPr/>
            </p:nvSpPr>
            <p:spPr>
              <a:xfrm>
                <a:off x="271627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1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1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7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7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849;p64"/>
              <p:cNvSpPr/>
              <p:nvPr/>
            </p:nvSpPr>
            <p:spPr>
              <a:xfrm>
                <a:off x="27757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850;p64"/>
              <p:cNvSpPr/>
              <p:nvPr/>
            </p:nvSpPr>
            <p:spPr>
              <a:xfrm>
                <a:off x="283600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676" y="1"/>
                    </a:moveTo>
                    <a:lnTo>
                      <a:pt x="772" y="708"/>
                    </a:lnTo>
                    <a:lnTo>
                      <a:pt x="193" y="290"/>
                    </a:lnTo>
                    <a:lnTo>
                      <a:pt x="1" y="612"/>
                    </a:lnTo>
                    <a:lnTo>
                      <a:pt x="611" y="933"/>
                    </a:lnTo>
                    <a:lnTo>
                      <a:pt x="1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676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851;p64"/>
              <p:cNvSpPr/>
              <p:nvPr/>
            </p:nvSpPr>
            <p:spPr>
              <a:xfrm>
                <a:off x="3166275" y="1069850"/>
                <a:ext cx="19050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87" extrusionOk="0">
                    <a:moveTo>
                      <a:pt x="1" y="1"/>
                    </a:moveTo>
                    <a:lnTo>
                      <a:pt x="1" y="6687"/>
                    </a:lnTo>
                    <a:lnTo>
                      <a:pt x="7619" y="33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852;p64"/>
              <p:cNvSpPr/>
              <p:nvPr/>
            </p:nvSpPr>
            <p:spPr>
              <a:xfrm>
                <a:off x="5470225" y="24070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608"/>
                      <a:pt x="3055" y="13661"/>
                      <a:pt x="6815" y="13661"/>
                    </a:cubicBezTo>
                    <a:cubicBezTo>
                      <a:pt x="10608" y="13661"/>
                      <a:pt x="13662" y="10608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853;p64"/>
              <p:cNvSpPr/>
              <p:nvPr/>
            </p:nvSpPr>
            <p:spPr>
              <a:xfrm>
                <a:off x="5464600" y="2401425"/>
                <a:ext cx="352025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1" extrusionOk="0">
                    <a:moveTo>
                      <a:pt x="7040" y="451"/>
                    </a:moveTo>
                    <a:cubicBezTo>
                      <a:pt x="8873" y="451"/>
                      <a:pt x="10544" y="1190"/>
                      <a:pt x="11733" y="2380"/>
                    </a:cubicBezTo>
                    <a:cubicBezTo>
                      <a:pt x="12923" y="3569"/>
                      <a:pt x="13662" y="5241"/>
                      <a:pt x="13662" y="7041"/>
                    </a:cubicBezTo>
                    <a:cubicBezTo>
                      <a:pt x="13662" y="8873"/>
                      <a:pt x="12923" y="10544"/>
                      <a:pt x="11733" y="11734"/>
                    </a:cubicBezTo>
                    <a:cubicBezTo>
                      <a:pt x="10544" y="12923"/>
                      <a:pt x="8873" y="13662"/>
                      <a:pt x="7040" y="13662"/>
                    </a:cubicBezTo>
                    <a:cubicBezTo>
                      <a:pt x="5240" y="13662"/>
                      <a:pt x="3569" y="12923"/>
                      <a:pt x="2379" y="11734"/>
                    </a:cubicBezTo>
                    <a:cubicBezTo>
                      <a:pt x="1190" y="10544"/>
                      <a:pt x="451" y="8873"/>
                      <a:pt x="451" y="7041"/>
                    </a:cubicBezTo>
                    <a:cubicBezTo>
                      <a:pt x="451" y="5241"/>
                      <a:pt x="1190" y="3569"/>
                      <a:pt x="2379" y="2380"/>
                    </a:cubicBezTo>
                    <a:cubicBezTo>
                      <a:pt x="3569" y="1190"/>
                      <a:pt x="5240" y="451"/>
                      <a:pt x="7040" y="451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41"/>
                    </a:cubicBezTo>
                    <a:cubicBezTo>
                      <a:pt x="1" y="10930"/>
                      <a:pt x="3183" y="14080"/>
                      <a:pt x="7040" y="14080"/>
                    </a:cubicBezTo>
                    <a:cubicBezTo>
                      <a:pt x="10930" y="14080"/>
                      <a:pt x="14080" y="10930"/>
                      <a:pt x="14080" y="7041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854;p64"/>
              <p:cNvSpPr/>
              <p:nvPr/>
            </p:nvSpPr>
            <p:spPr>
              <a:xfrm>
                <a:off x="5514425" y="2451250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8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8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855;p64"/>
              <p:cNvSpPr/>
              <p:nvPr/>
            </p:nvSpPr>
            <p:spPr>
              <a:xfrm>
                <a:off x="5508800" y="2445625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9"/>
                    </a:moveTo>
                    <a:cubicBezTo>
                      <a:pt x="6622" y="419"/>
                      <a:pt x="7844" y="965"/>
                      <a:pt x="8712" y="1865"/>
                    </a:cubicBezTo>
                    <a:cubicBezTo>
                      <a:pt x="9612" y="2733"/>
                      <a:pt x="10158" y="3955"/>
                      <a:pt x="10158" y="5273"/>
                    </a:cubicBezTo>
                    <a:cubicBezTo>
                      <a:pt x="10158" y="6623"/>
                      <a:pt x="9612" y="7844"/>
                      <a:pt x="8712" y="8712"/>
                    </a:cubicBezTo>
                    <a:cubicBezTo>
                      <a:pt x="7844" y="9612"/>
                      <a:pt x="6622" y="10159"/>
                      <a:pt x="5272" y="10159"/>
                    </a:cubicBezTo>
                    <a:cubicBezTo>
                      <a:pt x="3954" y="10159"/>
                      <a:pt x="2733" y="9612"/>
                      <a:pt x="1865" y="8712"/>
                    </a:cubicBezTo>
                    <a:cubicBezTo>
                      <a:pt x="965" y="7844"/>
                      <a:pt x="419" y="6623"/>
                      <a:pt x="419" y="5273"/>
                    </a:cubicBezTo>
                    <a:cubicBezTo>
                      <a:pt x="419" y="3955"/>
                      <a:pt x="965" y="2733"/>
                      <a:pt x="1865" y="1865"/>
                    </a:cubicBezTo>
                    <a:cubicBezTo>
                      <a:pt x="2733" y="965"/>
                      <a:pt x="3954" y="419"/>
                      <a:pt x="5272" y="419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80"/>
                      <a:pt x="1" y="5273"/>
                    </a:cubicBezTo>
                    <a:cubicBezTo>
                      <a:pt x="1" y="8198"/>
                      <a:pt x="2379" y="10576"/>
                      <a:pt x="5272" y="10576"/>
                    </a:cubicBezTo>
                    <a:cubicBezTo>
                      <a:pt x="8198" y="10576"/>
                      <a:pt x="10576" y="8198"/>
                      <a:pt x="10576" y="5273"/>
                    </a:cubicBezTo>
                    <a:cubicBezTo>
                      <a:pt x="10576" y="2380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856;p64"/>
              <p:cNvSpPr/>
              <p:nvPr/>
            </p:nvSpPr>
            <p:spPr>
              <a:xfrm>
                <a:off x="5589175" y="24802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0"/>
                    </a:moveTo>
                    <a:cubicBezTo>
                      <a:pt x="1993" y="0"/>
                      <a:pt x="1897" y="32"/>
                      <a:pt x="1832" y="97"/>
                    </a:cubicBezTo>
                    <a:cubicBezTo>
                      <a:pt x="1768" y="161"/>
                      <a:pt x="1736" y="225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6"/>
                      <a:pt x="892" y="1479"/>
                      <a:pt x="579" y="1672"/>
                    </a:cubicBezTo>
                    <a:cubicBezTo>
                      <a:pt x="193" y="1929"/>
                      <a:pt x="0" y="2282"/>
                      <a:pt x="0" y="2765"/>
                    </a:cubicBezTo>
                    <a:cubicBezTo>
                      <a:pt x="0" y="2957"/>
                      <a:pt x="0" y="3118"/>
                      <a:pt x="64" y="3247"/>
                    </a:cubicBezTo>
                    <a:cubicBezTo>
                      <a:pt x="97" y="3407"/>
                      <a:pt x="161" y="3504"/>
                      <a:pt x="257" y="3600"/>
                    </a:cubicBezTo>
                    <a:cubicBezTo>
                      <a:pt x="322" y="3697"/>
                      <a:pt x="450" y="3793"/>
                      <a:pt x="611" y="3890"/>
                    </a:cubicBezTo>
                    <a:cubicBezTo>
                      <a:pt x="772" y="3954"/>
                      <a:pt x="900" y="4018"/>
                      <a:pt x="1061" y="4083"/>
                    </a:cubicBezTo>
                    <a:cubicBezTo>
                      <a:pt x="1222" y="4147"/>
                      <a:pt x="1415" y="4211"/>
                      <a:pt x="1672" y="4275"/>
                    </a:cubicBezTo>
                    <a:lnTo>
                      <a:pt x="2315" y="4436"/>
                    </a:lnTo>
                    <a:cubicBezTo>
                      <a:pt x="2507" y="4500"/>
                      <a:pt x="2636" y="4565"/>
                      <a:pt x="2732" y="4629"/>
                    </a:cubicBezTo>
                    <a:cubicBezTo>
                      <a:pt x="2861" y="4693"/>
                      <a:pt x="2893" y="4790"/>
                      <a:pt x="2893" y="4886"/>
                    </a:cubicBezTo>
                    <a:cubicBezTo>
                      <a:pt x="2893" y="4983"/>
                      <a:pt x="2861" y="5079"/>
                      <a:pt x="2797" y="5143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lnTo>
                      <a:pt x="1897" y="5336"/>
                    </a:lnTo>
                    <a:cubicBezTo>
                      <a:pt x="1768" y="5336"/>
                      <a:pt x="1607" y="5304"/>
                      <a:pt x="1479" y="5272"/>
                    </a:cubicBezTo>
                    <a:cubicBezTo>
                      <a:pt x="1350" y="5240"/>
                      <a:pt x="1254" y="5208"/>
                      <a:pt x="1190" y="5175"/>
                    </a:cubicBezTo>
                    <a:cubicBezTo>
                      <a:pt x="1093" y="5143"/>
                      <a:pt x="1029" y="5079"/>
                      <a:pt x="932" y="5047"/>
                    </a:cubicBezTo>
                    <a:cubicBezTo>
                      <a:pt x="836" y="4983"/>
                      <a:pt x="772" y="4950"/>
                      <a:pt x="739" y="4950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86"/>
                      <a:pt x="225" y="4918"/>
                      <a:pt x="161" y="4983"/>
                    </a:cubicBezTo>
                    <a:cubicBezTo>
                      <a:pt x="97" y="5047"/>
                      <a:pt x="64" y="5143"/>
                      <a:pt x="32" y="5240"/>
                    </a:cubicBezTo>
                    <a:cubicBezTo>
                      <a:pt x="0" y="5304"/>
                      <a:pt x="0" y="5400"/>
                      <a:pt x="32" y="5497"/>
                    </a:cubicBezTo>
                    <a:cubicBezTo>
                      <a:pt x="64" y="5593"/>
                      <a:pt x="97" y="5690"/>
                      <a:pt x="193" y="5754"/>
                    </a:cubicBezTo>
                    <a:cubicBezTo>
                      <a:pt x="660" y="6075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3"/>
                      <a:pt x="1865" y="7490"/>
                      <a:pt x="1993" y="7554"/>
                    </a:cubicBezTo>
                    <a:cubicBezTo>
                      <a:pt x="2041" y="7570"/>
                      <a:pt x="2098" y="7578"/>
                      <a:pt x="2154" y="7578"/>
                    </a:cubicBezTo>
                    <a:cubicBezTo>
                      <a:pt x="2210" y="7578"/>
                      <a:pt x="2266" y="7570"/>
                      <a:pt x="2315" y="7554"/>
                    </a:cubicBezTo>
                    <a:cubicBezTo>
                      <a:pt x="2443" y="7490"/>
                      <a:pt x="2475" y="7393"/>
                      <a:pt x="2475" y="7233"/>
                    </a:cubicBezTo>
                    <a:lnTo>
                      <a:pt x="2475" y="6315"/>
                    </a:lnTo>
                    <a:lnTo>
                      <a:pt x="2475" y="6315"/>
                    </a:lnTo>
                    <a:cubicBezTo>
                      <a:pt x="2707" y="6294"/>
                      <a:pt x="2919" y="6252"/>
                      <a:pt x="3118" y="6172"/>
                    </a:cubicBezTo>
                    <a:cubicBezTo>
                      <a:pt x="3440" y="6075"/>
                      <a:pt x="3697" y="5883"/>
                      <a:pt x="3890" y="5625"/>
                    </a:cubicBezTo>
                    <a:cubicBezTo>
                      <a:pt x="4083" y="5400"/>
                      <a:pt x="4147" y="5079"/>
                      <a:pt x="4147" y="4725"/>
                    </a:cubicBezTo>
                    <a:cubicBezTo>
                      <a:pt x="4147" y="4500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61"/>
                    </a:cubicBezTo>
                    <a:cubicBezTo>
                      <a:pt x="3568" y="3632"/>
                      <a:pt x="3407" y="3536"/>
                      <a:pt x="3215" y="3472"/>
                    </a:cubicBezTo>
                    <a:cubicBezTo>
                      <a:pt x="3022" y="3407"/>
                      <a:pt x="2797" y="3343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5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507"/>
                      <a:pt x="1511" y="2443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273" y="2594"/>
                      <a:pt x="3364" y="2617"/>
                      <a:pt x="3444" y="2617"/>
                    </a:cubicBezTo>
                    <a:cubicBezTo>
                      <a:pt x="3477" y="2617"/>
                      <a:pt x="3508" y="2613"/>
                      <a:pt x="3536" y="2604"/>
                    </a:cubicBezTo>
                    <a:cubicBezTo>
                      <a:pt x="3632" y="2572"/>
                      <a:pt x="3697" y="2540"/>
                      <a:pt x="3761" y="2443"/>
                    </a:cubicBezTo>
                    <a:cubicBezTo>
                      <a:pt x="3793" y="2379"/>
                      <a:pt x="3825" y="2282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0"/>
                      <a:pt x="3632" y="1736"/>
                      <a:pt x="3536" y="1672"/>
                    </a:cubicBezTo>
                    <a:cubicBezTo>
                      <a:pt x="3375" y="1607"/>
                      <a:pt x="3247" y="1575"/>
                      <a:pt x="3150" y="1543"/>
                    </a:cubicBezTo>
                    <a:cubicBezTo>
                      <a:pt x="3086" y="1511"/>
                      <a:pt x="2925" y="1447"/>
                      <a:pt x="2765" y="1415"/>
                    </a:cubicBezTo>
                    <a:cubicBezTo>
                      <a:pt x="2649" y="1391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54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2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857;p64"/>
              <p:cNvSpPr/>
              <p:nvPr/>
            </p:nvSpPr>
            <p:spPr>
              <a:xfrm>
                <a:off x="5470225" y="2280900"/>
                <a:ext cx="341575" cy="3407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30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576"/>
                      <a:pt x="3055" y="13630"/>
                      <a:pt x="6815" y="13630"/>
                    </a:cubicBezTo>
                    <a:cubicBezTo>
                      <a:pt x="10608" y="13630"/>
                      <a:pt x="13662" y="10576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858;p64"/>
              <p:cNvSpPr/>
              <p:nvPr/>
            </p:nvSpPr>
            <p:spPr>
              <a:xfrm>
                <a:off x="5464600" y="2275275"/>
                <a:ext cx="352025" cy="3520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0" extrusionOk="0">
                    <a:moveTo>
                      <a:pt x="7040" y="418"/>
                    </a:moveTo>
                    <a:cubicBezTo>
                      <a:pt x="8873" y="418"/>
                      <a:pt x="10544" y="1158"/>
                      <a:pt x="11733" y="2379"/>
                    </a:cubicBezTo>
                    <a:cubicBezTo>
                      <a:pt x="12923" y="3568"/>
                      <a:pt x="13662" y="5208"/>
                      <a:pt x="13662" y="7040"/>
                    </a:cubicBezTo>
                    <a:cubicBezTo>
                      <a:pt x="13662" y="8872"/>
                      <a:pt x="12923" y="10512"/>
                      <a:pt x="11733" y="11733"/>
                    </a:cubicBezTo>
                    <a:cubicBezTo>
                      <a:pt x="10544" y="12922"/>
                      <a:pt x="8873" y="13662"/>
                      <a:pt x="7040" y="13662"/>
                    </a:cubicBezTo>
                    <a:cubicBezTo>
                      <a:pt x="5240" y="13662"/>
                      <a:pt x="3569" y="12922"/>
                      <a:pt x="2379" y="11733"/>
                    </a:cubicBezTo>
                    <a:cubicBezTo>
                      <a:pt x="1190" y="10512"/>
                      <a:pt x="451" y="8872"/>
                      <a:pt x="451" y="7040"/>
                    </a:cubicBezTo>
                    <a:cubicBezTo>
                      <a:pt x="451" y="5208"/>
                      <a:pt x="1190" y="3568"/>
                      <a:pt x="2379" y="2379"/>
                    </a:cubicBezTo>
                    <a:cubicBezTo>
                      <a:pt x="3569" y="1158"/>
                      <a:pt x="5240" y="418"/>
                      <a:pt x="7040" y="418"/>
                    </a:cubicBezTo>
                    <a:close/>
                    <a:moveTo>
                      <a:pt x="7040" y="0"/>
                    </a:moveTo>
                    <a:cubicBezTo>
                      <a:pt x="3183" y="0"/>
                      <a:pt x="1" y="3150"/>
                      <a:pt x="1" y="7040"/>
                    </a:cubicBezTo>
                    <a:cubicBezTo>
                      <a:pt x="1" y="10929"/>
                      <a:pt x="3183" y="14080"/>
                      <a:pt x="7040" y="14080"/>
                    </a:cubicBezTo>
                    <a:cubicBezTo>
                      <a:pt x="10930" y="14080"/>
                      <a:pt x="14080" y="10929"/>
                      <a:pt x="14080" y="7040"/>
                    </a:cubicBezTo>
                    <a:cubicBezTo>
                      <a:pt x="14080" y="3150"/>
                      <a:pt x="10930" y="0"/>
                      <a:pt x="7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859;p64"/>
              <p:cNvSpPr/>
              <p:nvPr/>
            </p:nvSpPr>
            <p:spPr>
              <a:xfrm>
                <a:off x="5514425" y="2324300"/>
                <a:ext cx="253175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58" extrusionOk="0">
                    <a:moveTo>
                      <a:pt x="5047" y="0"/>
                    </a:moveTo>
                    <a:cubicBezTo>
                      <a:pt x="2251" y="0"/>
                      <a:pt x="1" y="2282"/>
                      <a:pt x="1" y="5079"/>
                    </a:cubicBezTo>
                    <a:cubicBezTo>
                      <a:pt x="1" y="7876"/>
                      <a:pt x="2251" y="10158"/>
                      <a:pt x="5047" y="10158"/>
                    </a:cubicBezTo>
                    <a:cubicBezTo>
                      <a:pt x="7876" y="10158"/>
                      <a:pt x="10126" y="7876"/>
                      <a:pt x="10126" y="5079"/>
                    </a:cubicBezTo>
                    <a:cubicBezTo>
                      <a:pt x="10126" y="2282"/>
                      <a:pt x="7876" y="0"/>
                      <a:pt x="5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860;p64"/>
              <p:cNvSpPr/>
              <p:nvPr/>
            </p:nvSpPr>
            <p:spPr>
              <a:xfrm>
                <a:off x="5508800" y="2319475"/>
                <a:ext cx="264425" cy="263600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44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32"/>
                    </a:cubicBezTo>
                    <a:cubicBezTo>
                      <a:pt x="9612" y="2733"/>
                      <a:pt x="10158" y="3922"/>
                      <a:pt x="10158" y="5272"/>
                    </a:cubicBezTo>
                    <a:cubicBezTo>
                      <a:pt x="10158" y="6622"/>
                      <a:pt x="9612" y="7844"/>
                      <a:pt x="8712" y="8711"/>
                    </a:cubicBezTo>
                    <a:cubicBezTo>
                      <a:pt x="7844" y="9579"/>
                      <a:pt x="6622" y="10126"/>
                      <a:pt x="5272" y="10126"/>
                    </a:cubicBezTo>
                    <a:cubicBezTo>
                      <a:pt x="3954" y="10126"/>
                      <a:pt x="2733" y="9579"/>
                      <a:pt x="1865" y="8711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22"/>
                      <a:pt x="965" y="2733"/>
                      <a:pt x="1865" y="1832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0"/>
                    </a:moveTo>
                    <a:cubicBezTo>
                      <a:pt x="2379" y="0"/>
                      <a:pt x="1" y="2347"/>
                      <a:pt x="1" y="5272"/>
                    </a:cubicBezTo>
                    <a:cubicBezTo>
                      <a:pt x="1" y="8197"/>
                      <a:pt x="2379" y="10544"/>
                      <a:pt x="5272" y="10544"/>
                    </a:cubicBezTo>
                    <a:cubicBezTo>
                      <a:pt x="8198" y="10544"/>
                      <a:pt x="10576" y="8197"/>
                      <a:pt x="10576" y="5272"/>
                    </a:cubicBezTo>
                    <a:cubicBezTo>
                      <a:pt x="10576" y="2347"/>
                      <a:pt x="8198" y="0"/>
                      <a:pt x="5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861;p64"/>
              <p:cNvSpPr/>
              <p:nvPr/>
            </p:nvSpPr>
            <p:spPr>
              <a:xfrm>
                <a:off x="5589175" y="2354025"/>
                <a:ext cx="103675" cy="1892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1" extrusionOk="0">
                    <a:moveTo>
                      <a:pt x="2057" y="0"/>
                    </a:moveTo>
                    <a:cubicBezTo>
                      <a:pt x="1993" y="0"/>
                      <a:pt x="1897" y="33"/>
                      <a:pt x="1832" y="97"/>
                    </a:cubicBezTo>
                    <a:cubicBezTo>
                      <a:pt x="1768" y="129"/>
                      <a:pt x="1736" y="225"/>
                      <a:pt x="1736" y="322"/>
                    </a:cubicBezTo>
                    <a:lnTo>
                      <a:pt x="1736" y="1337"/>
                    </a:lnTo>
                    <a:lnTo>
                      <a:pt x="1736" y="1337"/>
                    </a:lnTo>
                    <a:cubicBezTo>
                      <a:pt x="1278" y="1359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33"/>
                    </a:cubicBezTo>
                    <a:cubicBezTo>
                      <a:pt x="0" y="2926"/>
                      <a:pt x="0" y="3086"/>
                      <a:pt x="64" y="3247"/>
                    </a:cubicBezTo>
                    <a:cubicBezTo>
                      <a:pt x="97" y="3376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58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15"/>
                      <a:pt x="1415" y="4179"/>
                      <a:pt x="1672" y="4276"/>
                    </a:cubicBezTo>
                    <a:lnTo>
                      <a:pt x="2315" y="4436"/>
                    </a:lnTo>
                    <a:cubicBezTo>
                      <a:pt x="2507" y="4469"/>
                      <a:pt x="2636" y="4533"/>
                      <a:pt x="2732" y="4629"/>
                    </a:cubicBezTo>
                    <a:cubicBezTo>
                      <a:pt x="2861" y="4694"/>
                      <a:pt x="2893" y="4790"/>
                      <a:pt x="2893" y="4854"/>
                    </a:cubicBezTo>
                    <a:cubicBezTo>
                      <a:pt x="2893" y="4983"/>
                      <a:pt x="2861" y="5047"/>
                      <a:pt x="2797" y="5111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cubicBezTo>
                      <a:pt x="2122" y="5336"/>
                      <a:pt x="1993" y="5336"/>
                      <a:pt x="1897" y="5304"/>
                    </a:cubicBezTo>
                    <a:cubicBezTo>
                      <a:pt x="1768" y="5304"/>
                      <a:pt x="1607" y="5304"/>
                      <a:pt x="1479" y="5272"/>
                    </a:cubicBezTo>
                    <a:cubicBezTo>
                      <a:pt x="1350" y="5208"/>
                      <a:pt x="1254" y="5176"/>
                      <a:pt x="1190" y="5144"/>
                    </a:cubicBezTo>
                    <a:cubicBezTo>
                      <a:pt x="1093" y="5111"/>
                      <a:pt x="1029" y="5079"/>
                      <a:pt x="932" y="5015"/>
                    </a:cubicBezTo>
                    <a:cubicBezTo>
                      <a:pt x="836" y="4983"/>
                      <a:pt x="772" y="4951"/>
                      <a:pt x="739" y="4919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54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08"/>
                    </a:cubicBezTo>
                    <a:cubicBezTo>
                      <a:pt x="0" y="5304"/>
                      <a:pt x="0" y="5401"/>
                      <a:pt x="32" y="5497"/>
                    </a:cubicBezTo>
                    <a:cubicBezTo>
                      <a:pt x="64" y="5594"/>
                      <a:pt x="97" y="5658"/>
                      <a:pt x="193" y="5722"/>
                    </a:cubicBezTo>
                    <a:cubicBezTo>
                      <a:pt x="660" y="6072"/>
                      <a:pt x="1206" y="6264"/>
                      <a:pt x="1832" y="6296"/>
                    </a:cubicBezTo>
                    <a:lnTo>
                      <a:pt x="1832" y="6296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22"/>
                    </a:cubicBezTo>
                    <a:cubicBezTo>
                      <a:pt x="2041" y="7554"/>
                      <a:pt x="2098" y="7571"/>
                      <a:pt x="2154" y="7571"/>
                    </a:cubicBezTo>
                    <a:cubicBezTo>
                      <a:pt x="2210" y="7571"/>
                      <a:pt x="2266" y="7554"/>
                      <a:pt x="2315" y="7522"/>
                    </a:cubicBezTo>
                    <a:cubicBezTo>
                      <a:pt x="2443" y="7458"/>
                      <a:pt x="2475" y="7362"/>
                      <a:pt x="2475" y="7233"/>
                    </a:cubicBezTo>
                    <a:lnTo>
                      <a:pt x="2475" y="6308"/>
                    </a:lnTo>
                    <a:lnTo>
                      <a:pt x="2475" y="6308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26"/>
                    </a:cubicBezTo>
                    <a:cubicBezTo>
                      <a:pt x="4083" y="5369"/>
                      <a:pt x="4147" y="5079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29"/>
                    </a:cubicBezTo>
                    <a:cubicBezTo>
                      <a:pt x="3568" y="3633"/>
                      <a:pt x="3407" y="3536"/>
                      <a:pt x="3215" y="3472"/>
                    </a:cubicBezTo>
                    <a:cubicBezTo>
                      <a:pt x="3022" y="3408"/>
                      <a:pt x="2797" y="3311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476"/>
                      <a:pt x="1511" y="2411"/>
                    </a:cubicBezTo>
                    <a:cubicBezTo>
                      <a:pt x="1607" y="2379"/>
                      <a:pt x="1704" y="2347"/>
                      <a:pt x="1832" y="2347"/>
                    </a:cubicBezTo>
                    <a:cubicBezTo>
                      <a:pt x="1913" y="2331"/>
                      <a:pt x="1977" y="2323"/>
                      <a:pt x="2037" y="2323"/>
                    </a:cubicBezTo>
                    <a:cubicBezTo>
                      <a:pt x="2098" y="2323"/>
                      <a:pt x="2154" y="2331"/>
                      <a:pt x="2218" y="2347"/>
                    </a:cubicBez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311" y="2604"/>
                      <a:pt x="3440" y="2604"/>
                      <a:pt x="3536" y="2604"/>
                    </a:cubicBezTo>
                    <a:cubicBezTo>
                      <a:pt x="3632" y="2572"/>
                      <a:pt x="3697" y="2508"/>
                      <a:pt x="3761" y="2443"/>
                    </a:cubicBezTo>
                    <a:cubicBezTo>
                      <a:pt x="3793" y="2347"/>
                      <a:pt x="3825" y="2283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1"/>
                      <a:pt x="3632" y="1736"/>
                      <a:pt x="3536" y="1672"/>
                    </a:cubicBezTo>
                    <a:cubicBezTo>
                      <a:pt x="3375" y="1608"/>
                      <a:pt x="3247" y="1543"/>
                      <a:pt x="3150" y="1511"/>
                    </a:cubicBezTo>
                    <a:cubicBezTo>
                      <a:pt x="3086" y="1479"/>
                      <a:pt x="2925" y="1447"/>
                      <a:pt x="2765" y="1415"/>
                    </a:cubicBezTo>
                    <a:cubicBezTo>
                      <a:pt x="2649" y="1392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22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3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862;p64"/>
              <p:cNvSpPr/>
              <p:nvPr/>
            </p:nvSpPr>
            <p:spPr>
              <a:xfrm>
                <a:off x="5470225" y="20542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1"/>
                    </a:moveTo>
                    <a:cubicBezTo>
                      <a:pt x="3055" y="1"/>
                      <a:pt x="1" y="3054"/>
                      <a:pt x="1" y="6815"/>
                    </a:cubicBezTo>
                    <a:cubicBezTo>
                      <a:pt x="1" y="10608"/>
                      <a:pt x="3055" y="13662"/>
                      <a:pt x="6815" y="13662"/>
                    </a:cubicBezTo>
                    <a:cubicBezTo>
                      <a:pt x="10608" y="13662"/>
                      <a:pt x="13662" y="10608"/>
                      <a:pt x="13662" y="6815"/>
                    </a:cubicBezTo>
                    <a:cubicBezTo>
                      <a:pt x="13662" y="3054"/>
                      <a:pt x="10608" y="1"/>
                      <a:pt x="6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863;p64"/>
              <p:cNvSpPr/>
              <p:nvPr/>
            </p:nvSpPr>
            <p:spPr>
              <a:xfrm>
                <a:off x="5464600" y="2049450"/>
                <a:ext cx="352025" cy="3512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48" extrusionOk="0">
                    <a:moveTo>
                      <a:pt x="7040" y="419"/>
                    </a:moveTo>
                    <a:cubicBezTo>
                      <a:pt x="8873" y="419"/>
                      <a:pt x="10544" y="1158"/>
                      <a:pt x="11733" y="2347"/>
                    </a:cubicBezTo>
                    <a:cubicBezTo>
                      <a:pt x="12923" y="3537"/>
                      <a:pt x="13662" y="5208"/>
                      <a:pt x="13662" y="7008"/>
                    </a:cubicBezTo>
                    <a:cubicBezTo>
                      <a:pt x="13662" y="8840"/>
                      <a:pt x="12923" y="10512"/>
                      <a:pt x="11733" y="11701"/>
                    </a:cubicBezTo>
                    <a:cubicBezTo>
                      <a:pt x="10544" y="12891"/>
                      <a:pt x="8873" y="13630"/>
                      <a:pt x="7040" y="13630"/>
                    </a:cubicBezTo>
                    <a:cubicBezTo>
                      <a:pt x="5240" y="13630"/>
                      <a:pt x="3569" y="12891"/>
                      <a:pt x="2379" y="11701"/>
                    </a:cubicBezTo>
                    <a:cubicBezTo>
                      <a:pt x="1190" y="10512"/>
                      <a:pt x="451" y="8840"/>
                      <a:pt x="451" y="7008"/>
                    </a:cubicBezTo>
                    <a:cubicBezTo>
                      <a:pt x="451" y="5208"/>
                      <a:pt x="1190" y="3537"/>
                      <a:pt x="2379" y="2347"/>
                    </a:cubicBezTo>
                    <a:cubicBezTo>
                      <a:pt x="3569" y="1158"/>
                      <a:pt x="5240" y="419"/>
                      <a:pt x="7040" y="419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08"/>
                    </a:cubicBezTo>
                    <a:cubicBezTo>
                      <a:pt x="1" y="10898"/>
                      <a:pt x="3183" y="14048"/>
                      <a:pt x="7040" y="14048"/>
                    </a:cubicBezTo>
                    <a:cubicBezTo>
                      <a:pt x="10930" y="14048"/>
                      <a:pt x="14080" y="10898"/>
                      <a:pt x="14080" y="7008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864;p64"/>
              <p:cNvSpPr/>
              <p:nvPr/>
            </p:nvSpPr>
            <p:spPr>
              <a:xfrm>
                <a:off x="5514425" y="2098475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7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7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865;p64"/>
              <p:cNvSpPr/>
              <p:nvPr/>
            </p:nvSpPr>
            <p:spPr>
              <a:xfrm>
                <a:off x="5508800" y="2092850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65"/>
                    </a:cubicBezTo>
                    <a:cubicBezTo>
                      <a:pt x="9612" y="2733"/>
                      <a:pt x="10158" y="3954"/>
                      <a:pt x="10158" y="5272"/>
                    </a:cubicBezTo>
                    <a:cubicBezTo>
                      <a:pt x="10158" y="6622"/>
                      <a:pt x="9612" y="7844"/>
                      <a:pt x="8712" y="8712"/>
                    </a:cubicBezTo>
                    <a:cubicBezTo>
                      <a:pt x="7844" y="9612"/>
                      <a:pt x="6622" y="10158"/>
                      <a:pt x="5272" y="10158"/>
                    </a:cubicBezTo>
                    <a:cubicBezTo>
                      <a:pt x="3954" y="10158"/>
                      <a:pt x="2733" y="9612"/>
                      <a:pt x="1865" y="8712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54"/>
                      <a:pt x="965" y="2733"/>
                      <a:pt x="1865" y="1865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79"/>
                      <a:pt x="1" y="5272"/>
                    </a:cubicBezTo>
                    <a:cubicBezTo>
                      <a:pt x="1" y="8197"/>
                      <a:pt x="2379" y="10576"/>
                      <a:pt x="5272" y="10576"/>
                    </a:cubicBezTo>
                    <a:cubicBezTo>
                      <a:pt x="8198" y="10576"/>
                      <a:pt x="10576" y="8197"/>
                      <a:pt x="10576" y="5272"/>
                    </a:cubicBezTo>
                    <a:cubicBezTo>
                      <a:pt x="10576" y="2379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866;p64"/>
              <p:cNvSpPr/>
              <p:nvPr/>
            </p:nvSpPr>
            <p:spPr>
              <a:xfrm>
                <a:off x="5589175" y="21274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1"/>
                    </a:moveTo>
                    <a:cubicBezTo>
                      <a:pt x="1993" y="1"/>
                      <a:pt x="1897" y="33"/>
                      <a:pt x="1832" y="97"/>
                    </a:cubicBezTo>
                    <a:cubicBezTo>
                      <a:pt x="1768" y="161"/>
                      <a:pt x="1736" y="226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7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65"/>
                    </a:cubicBezTo>
                    <a:cubicBezTo>
                      <a:pt x="0" y="2958"/>
                      <a:pt x="0" y="3119"/>
                      <a:pt x="64" y="3247"/>
                    </a:cubicBezTo>
                    <a:cubicBezTo>
                      <a:pt x="97" y="3408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90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47"/>
                      <a:pt x="1415" y="4212"/>
                      <a:pt x="1672" y="4276"/>
                    </a:cubicBezTo>
                    <a:lnTo>
                      <a:pt x="2315" y="4437"/>
                    </a:lnTo>
                    <a:cubicBezTo>
                      <a:pt x="2507" y="4501"/>
                      <a:pt x="2636" y="4565"/>
                      <a:pt x="2732" y="4630"/>
                    </a:cubicBezTo>
                    <a:cubicBezTo>
                      <a:pt x="2861" y="4726"/>
                      <a:pt x="2893" y="4790"/>
                      <a:pt x="2893" y="4887"/>
                    </a:cubicBezTo>
                    <a:cubicBezTo>
                      <a:pt x="2893" y="4983"/>
                      <a:pt x="2861" y="5080"/>
                      <a:pt x="2797" y="5144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5"/>
                      <a:pt x="2347" y="5337"/>
                      <a:pt x="2218" y="5337"/>
                    </a:cubicBezTo>
                    <a:lnTo>
                      <a:pt x="1897" y="5337"/>
                    </a:lnTo>
                    <a:cubicBezTo>
                      <a:pt x="1768" y="5337"/>
                      <a:pt x="1607" y="5305"/>
                      <a:pt x="1479" y="5272"/>
                    </a:cubicBezTo>
                    <a:cubicBezTo>
                      <a:pt x="1350" y="5240"/>
                      <a:pt x="1254" y="5208"/>
                      <a:pt x="1190" y="5176"/>
                    </a:cubicBezTo>
                    <a:cubicBezTo>
                      <a:pt x="1093" y="5144"/>
                      <a:pt x="1029" y="5080"/>
                      <a:pt x="932" y="5047"/>
                    </a:cubicBezTo>
                    <a:cubicBezTo>
                      <a:pt x="836" y="4983"/>
                      <a:pt x="772" y="4951"/>
                      <a:pt x="739" y="4951"/>
                    </a:cubicBezTo>
                    <a:cubicBezTo>
                      <a:pt x="611" y="4887"/>
                      <a:pt x="514" y="4855"/>
                      <a:pt x="418" y="4855"/>
                    </a:cubicBezTo>
                    <a:cubicBezTo>
                      <a:pt x="322" y="4887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40"/>
                    </a:cubicBezTo>
                    <a:cubicBezTo>
                      <a:pt x="0" y="5305"/>
                      <a:pt x="0" y="5401"/>
                      <a:pt x="32" y="5497"/>
                    </a:cubicBezTo>
                    <a:cubicBezTo>
                      <a:pt x="64" y="5594"/>
                      <a:pt x="97" y="5690"/>
                      <a:pt x="193" y="5755"/>
                    </a:cubicBezTo>
                    <a:cubicBezTo>
                      <a:pt x="660" y="6076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55"/>
                    </a:cubicBezTo>
                    <a:cubicBezTo>
                      <a:pt x="2041" y="7571"/>
                      <a:pt x="2098" y="7579"/>
                      <a:pt x="2154" y="7579"/>
                    </a:cubicBezTo>
                    <a:cubicBezTo>
                      <a:pt x="2210" y="7579"/>
                      <a:pt x="2266" y="7571"/>
                      <a:pt x="2315" y="7555"/>
                    </a:cubicBezTo>
                    <a:cubicBezTo>
                      <a:pt x="2443" y="7490"/>
                      <a:pt x="2475" y="7394"/>
                      <a:pt x="2475" y="7233"/>
                    </a:cubicBezTo>
                    <a:lnTo>
                      <a:pt x="2475" y="6316"/>
                    </a:lnTo>
                    <a:lnTo>
                      <a:pt x="2475" y="6316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58"/>
                    </a:cubicBezTo>
                    <a:cubicBezTo>
                      <a:pt x="4083" y="5401"/>
                      <a:pt x="4147" y="5080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7"/>
                      <a:pt x="3857" y="3858"/>
                      <a:pt x="3697" y="3762"/>
                    </a:cubicBezTo>
                    <a:cubicBezTo>
                      <a:pt x="3568" y="3633"/>
                      <a:pt x="3407" y="3537"/>
                      <a:pt x="3215" y="3472"/>
                    </a:cubicBezTo>
                    <a:cubicBezTo>
                      <a:pt x="3022" y="3408"/>
                      <a:pt x="2797" y="3344"/>
                      <a:pt x="2540" y="3247"/>
                    </a:cubicBezTo>
                    <a:lnTo>
                      <a:pt x="1897" y="3087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2"/>
                      <a:pt x="1350" y="2797"/>
                      <a:pt x="1350" y="2669"/>
                    </a:cubicBezTo>
                    <a:cubicBezTo>
                      <a:pt x="1350" y="2572"/>
                      <a:pt x="1382" y="2508"/>
                      <a:pt x="1511" y="2444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76"/>
                      <a:pt x="3182" y="2572"/>
                    </a:cubicBezTo>
                    <a:cubicBezTo>
                      <a:pt x="3273" y="2595"/>
                      <a:pt x="3364" y="2618"/>
                      <a:pt x="3444" y="2618"/>
                    </a:cubicBezTo>
                    <a:cubicBezTo>
                      <a:pt x="3477" y="2618"/>
                      <a:pt x="3508" y="2614"/>
                      <a:pt x="3536" y="2604"/>
                    </a:cubicBezTo>
                    <a:cubicBezTo>
                      <a:pt x="3632" y="2572"/>
                      <a:pt x="3697" y="2540"/>
                      <a:pt x="3761" y="2444"/>
                    </a:cubicBezTo>
                    <a:cubicBezTo>
                      <a:pt x="3793" y="2379"/>
                      <a:pt x="3825" y="2283"/>
                      <a:pt x="3857" y="2187"/>
                    </a:cubicBezTo>
                    <a:cubicBezTo>
                      <a:pt x="3857" y="2090"/>
                      <a:pt x="3825" y="1994"/>
                      <a:pt x="3761" y="1897"/>
                    </a:cubicBezTo>
                    <a:cubicBezTo>
                      <a:pt x="3729" y="1801"/>
                      <a:pt x="3632" y="1737"/>
                      <a:pt x="3536" y="1672"/>
                    </a:cubicBezTo>
                    <a:cubicBezTo>
                      <a:pt x="3375" y="1608"/>
                      <a:pt x="3247" y="1576"/>
                      <a:pt x="3150" y="1544"/>
                    </a:cubicBezTo>
                    <a:cubicBezTo>
                      <a:pt x="3086" y="1512"/>
                      <a:pt x="2925" y="1447"/>
                      <a:pt x="2765" y="1415"/>
                    </a:cubicBezTo>
                    <a:cubicBezTo>
                      <a:pt x="2649" y="1392"/>
                      <a:pt x="2516" y="1369"/>
                      <a:pt x="2379" y="1358"/>
                    </a:cubicBezTo>
                    <a:lnTo>
                      <a:pt x="2379" y="1358"/>
                    </a:lnTo>
                    <a:lnTo>
                      <a:pt x="2379" y="354"/>
                    </a:lnTo>
                    <a:cubicBezTo>
                      <a:pt x="2379" y="226"/>
                      <a:pt x="2347" y="161"/>
                      <a:pt x="2282" y="97"/>
                    </a:cubicBezTo>
                    <a:cubicBezTo>
                      <a:pt x="2218" y="33"/>
                      <a:pt x="2154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867;p64"/>
              <p:cNvSpPr/>
              <p:nvPr/>
            </p:nvSpPr>
            <p:spPr>
              <a:xfrm>
                <a:off x="5070850" y="2818525"/>
                <a:ext cx="1977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5780" extrusionOk="0">
                    <a:moveTo>
                      <a:pt x="7467" y="0"/>
                    </a:moveTo>
                    <a:cubicBezTo>
                      <a:pt x="5221" y="0"/>
                      <a:pt x="0" y="3825"/>
                      <a:pt x="0" y="3825"/>
                    </a:cubicBezTo>
                    <a:cubicBezTo>
                      <a:pt x="0" y="3825"/>
                      <a:pt x="579" y="4597"/>
                      <a:pt x="1286" y="5143"/>
                    </a:cubicBezTo>
                    <a:cubicBezTo>
                      <a:pt x="1752" y="5468"/>
                      <a:pt x="2475" y="5780"/>
                      <a:pt x="3187" y="5780"/>
                    </a:cubicBezTo>
                    <a:cubicBezTo>
                      <a:pt x="3603" y="5780"/>
                      <a:pt x="4016" y="5673"/>
                      <a:pt x="4372" y="5400"/>
                    </a:cubicBezTo>
                    <a:cubicBezTo>
                      <a:pt x="5336" y="4693"/>
                      <a:pt x="5818" y="3054"/>
                      <a:pt x="5818" y="3054"/>
                    </a:cubicBezTo>
                    <a:cubicBezTo>
                      <a:pt x="5818" y="3054"/>
                      <a:pt x="6911" y="3054"/>
                      <a:pt x="7200" y="3022"/>
                    </a:cubicBezTo>
                    <a:cubicBezTo>
                      <a:pt x="7490" y="3022"/>
                      <a:pt x="7908" y="64"/>
                      <a:pt x="7908" y="64"/>
                    </a:cubicBezTo>
                    <a:cubicBezTo>
                      <a:pt x="7779" y="21"/>
                      <a:pt x="7630" y="0"/>
                      <a:pt x="7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868;p64"/>
              <p:cNvSpPr/>
              <p:nvPr/>
            </p:nvSpPr>
            <p:spPr>
              <a:xfrm>
                <a:off x="5063600" y="2813700"/>
                <a:ext cx="2105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6172" extrusionOk="0">
                    <a:moveTo>
                      <a:pt x="7748" y="418"/>
                    </a:moveTo>
                    <a:cubicBezTo>
                      <a:pt x="7828" y="418"/>
                      <a:pt x="7901" y="426"/>
                      <a:pt x="7965" y="438"/>
                    </a:cubicBezTo>
                    <a:lnTo>
                      <a:pt x="7965" y="438"/>
                    </a:lnTo>
                    <a:cubicBezTo>
                      <a:pt x="7950" y="513"/>
                      <a:pt x="7931" y="604"/>
                      <a:pt x="7908" y="707"/>
                    </a:cubicBezTo>
                    <a:cubicBezTo>
                      <a:pt x="7844" y="1125"/>
                      <a:pt x="7748" y="1736"/>
                      <a:pt x="7619" y="2250"/>
                    </a:cubicBezTo>
                    <a:cubicBezTo>
                      <a:pt x="7587" y="2507"/>
                      <a:pt x="7523" y="2732"/>
                      <a:pt x="7458" y="2893"/>
                    </a:cubicBezTo>
                    <a:cubicBezTo>
                      <a:pt x="7435" y="2940"/>
                      <a:pt x="7428" y="2988"/>
                      <a:pt x="7414" y="3022"/>
                    </a:cubicBezTo>
                    <a:lnTo>
                      <a:pt x="7414" y="3022"/>
                    </a:lnTo>
                    <a:cubicBezTo>
                      <a:pt x="7042" y="3026"/>
                      <a:pt x="6076" y="3054"/>
                      <a:pt x="6076" y="3054"/>
                    </a:cubicBezTo>
                    <a:lnTo>
                      <a:pt x="5947" y="3054"/>
                    </a:lnTo>
                    <a:lnTo>
                      <a:pt x="5883" y="3215"/>
                    </a:lnTo>
                    <a:lnTo>
                      <a:pt x="5883" y="3279"/>
                    </a:lnTo>
                    <a:cubicBezTo>
                      <a:pt x="5787" y="3568"/>
                      <a:pt x="5305" y="4854"/>
                      <a:pt x="4533" y="5433"/>
                    </a:cubicBezTo>
                    <a:cubicBezTo>
                      <a:pt x="4244" y="5658"/>
                      <a:pt x="3858" y="5754"/>
                      <a:pt x="3472" y="5754"/>
                    </a:cubicBezTo>
                    <a:cubicBezTo>
                      <a:pt x="2829" y="5754"/>
                      <a:pt x="2122" y="5465"/>
                      <a:pt x="1704" y="5143"/>
                    </a:cubicBezTo>
                    <a:cubicBezTo>
                      <a:pt x="1383" y="4886"/>
                      <a:pt x="1062" y="4565"/>
                      <a:pt x="836" y="4307"/>
                    </a:cubicBezTo>
                    <a:cubicBezTo>
                      <a:pt x="727" y="4226"/>
                      <a:pt x="665" y="4121"/>
                      <a:pt x="609" y="4051"/>
                    </a:cubicBezTo>
                    <a:lnTo>
                      <a:pt x="609" y="4051"/>
                    </a:lnTo>
                    <a:cubicBezTo>
                      <a:pt x="620" y="4041"/>
                      <a:pt x="632" y="4030"/>
                      <a:pt x="644" y="4018"/>
                    </a:cubicBezTo>
                    <a:cubicBezTo>
                      <a:pt x="1158" y="3665"/>
                      <a:pt x="2476" y="2765"/>
                      <a:pt x="3890" y="1929"/>
                    </a:cubicBezTo>
                    <a:cubicBezTo>
                      <a:pt x="4597" y="1543"/>
                      <a:pt x="5337" y="1157"/>
                      <a:pt x="6012" y="868"/>
                    </a:cubicBezTo>
                    <a:cubicBezTo>
                      <a:pt x="6687" y="579"/>
                      <a:pt x="7298" y="418"/>
                      <a:pt x="7748" y="418"/>
                    </a:cubicBezTo>
                    <a:close/>
                    <a:moveTo>
                      <a:pt x="7748" y="0"/>
                    </a:moveTo>
                    <a:cubicBezTo>
                      <a:pt x="7137" y="0"/>
                      <a:pt x="6365" y="257"/>
                      <a:pt x="5530" y="611"/>
                    </a:cubicBezTo>
                    <a:cubicBezTo>
                      <a:pt x="3087" y="1704"/>
                      <a:pt x="194" y="3857"/>
                      <a:pt x="161" y="3857"/>
                    </a:cubicBezTo>
                    <a:lnTo>
                      <a:pt x="1" y="3986"/>
                    </a:lnTo>
                    <a:lnTo>
                      <a:pt x="129" y="4147"/>
                    </a:lnTo>
                    <a:cubicBezTo>
                      <a:pt x="129" y="4147"/>
                      <a:pt x="708" y="4918"/>
                      <a:pt x="1447" y="5497"/>
                    </a:cubicBezTo>
                    <a:cubicBezTo>
                      <a:pt x="1962" y="5850"/>
                      <a:pt x="2701" y="6172"/>
                      <a:pt x="3472" y="6172"/>
                    </a:cubicBezTo>
                    <a:cubicBezTo>
                      <a:pt x="3954" y="6172"/>
                      <a:pt x="4405" y="6075"/>
                      <a:pt x="4790" y="5786"/>
                    </a:cubicBezTo>
                    <a:cubicBezTo>
                      <a:pt x="5337" y="5368"/>
                      <a:pt x="5690" y="4758"/>
                      <a:pt x="5947" y="4243"/>
                    </a:cubicBezTo>
                    <a:cubicBezTo>
                      <a:pt x="6089" y="3920"/>
                      <a:pt x="6192" y="3635"/>
                      <a:pt x="6249" y="3468"/>
                    </a:cubicBezTo>
                    <a:lnTo>
                      <a:pt x="6249" y="3468"/>
                    </a:lnTo>
                    <a:cubicBezTo>
                      <a:pt x="6560" y="3459"/>
                      <a:pt x="7290" y="3440"/>
                      <a:pt x="7490" y="3440"/>
                    </a:cubicBezTo>
                    <a:cubicBezTo>
                      <a:pt x="7619" y="3440"/>
                      <a:pt x="7683" y="3375"/>
                      <a:pt x="7715" y="3343"/>
                    </a:cubicBezTo>
                    <a:cubicBezTo>
                      <a:pt x="7780" y="3247"/>
                      <a:pt x="7812" y="3150"/>
                      <a:pt x="7844" y="3054"/>
                    </a:cubicBezTo>
                    <a:cubicBezTo>
                      <a:pt x="8005" y="2668"/>
                      <a:pt x="8133" y="1993"/>
                      <a:pt x="8230" y="1382"/>
                    </a:cubicBezTo>
                    <a:cubicBezTo>
                      <a:pt x="8326" y="804"/>
                      <a:pt x="8423" y="289"/>
                      <a:pt x="8423" y="289"/>
                    </a:cubicBezTo>
                    <a:lnTo>
                      <a:pt x="8423" y="129"/>
                    </a:lnTo>
                    <a:lnTo>
                      <a:pt x="8262" y="64"/>
                    </a:lnTo>
                    <a:cubicBezTo>
                      <a:pt x="8101" y="0"/>
                      <a:pt x="7940" y="0"/>
                      <a:pt x="7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869;p64"/>
              <p:cNvSpPr/>
              <p:nvPr/>
            </p:nvSpPr>
            <p:spPr>
              <a:xfrm>
                <a:off x="5134325" y="3466225"/>
                <a:ext cx="366475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6655" extrusionOk="0">
                    <a:moveTo>
                      <a:pt x="0" y="0"/>
                    </a:moveTo>
                    <a:lnTo>
                      <a:pt x="193" y="5465"/>
                    </a:lnTo>
                    <a:cubicBezTo>
                      <a:pt x="193" y="5465"/>
                      <a:pt x="7991" y="6655"/>
                      <a:pt x="8719" y="6655"/>
                    </a:cubicBezTo>
                    <a:cubicBezTo>
                      <a:pt x="8728" y="6655"/>
                      <a:pt x="8737" y="6655"/>
                      <a:pt x="8744" y="6654"/>
                    </a:cubicBezTo>
                    <a:cubicBezTo>
                      <a:pt x="9322" y="6654"/>
                      <a:pt x="11669" y="5690"/>
                      <a:pt x="12376" y="5529"/>
                    </a:cubicBezTo>
                    <a:cubicBezTo>
                      <a:pt x="13083" y="5369"/>
                      <a:pt x="14658" y="4083"/>
                      <a:pt x="14658" y="4083"/>
                    </a:cubicBezTo>
                    <a:lnTo>
                      <a:pt x="14658" y="4083"/>
                    </a:lnTo>
                    <a:lnTo>
                      <a:pt x="7715" y="4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870;p64"/>
              <p:cNvSpPr/>
              <p:nvPr/>
            </p:nvSpPr>
            <p:spPr>
              <a:xfrm>
                <a:off x="5128700" y="3457375"/>
                <a:ext cx="387375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15495" h="7234" extrusionOk="0">
                    <a:moveTo>
                      <a:pt x="450" y="708"/>
                    </a:moveTo>
                    <a:lnTo>
                      <a:pt x="7908" y="4726"/>
                    </a:lnTo>
                    <a:lnTo>
                      <a:pt x="14229" y="4668"/>
                    </a:lnTo>
                    <a:lnTo>
                      <a:pt x="14229" y="4668"/>
                    </a:lnTo>
                    <a:cubicBezTo>
                      <a:pt x="14015" y="4823"/>
                      <a:pt x="13766" y="5000"/>
                      <a:pt x="13501" y="5176"/>
                    </a:cubicBezTo>
                    <a:cubicBezTo>
                      <a:pt x="13147" y="5433"/>
                      <a:pt x="12762" y="5626"/>
                      <a:pt x="12569" y="5690"/>
                    </a:cubicBezTo>
                    <a:cubicBezTo>
                      <a:pt x="12183" y="5755"/>
                      <a:pt x="11412" y="6044"/>
                      <a:pt x="10672" y="6301"/>
                    </a:cubicBezTo>
                    <a:cubicBezTo>
                      <a:pt x="10287" y="6430"/>
                      <a:pt x="9933" y="6558"/>
                      <a:pt x="9612" y="6655"/>
                    </a:cubicBezTo>
                    <a:cubicBezTo>
                      <a:pt x="9322" y="6751"/>
                      <a:pt x="9065" y="6816"/>
                      <a:pt x="8969" y="6816"/>
                    </a:cubicBezTo>
                    <a:cubicBezTo>
                      <a:pt x="8937" y="6816"/>
                      <a:pt x="8744" y="6783"/>
                      <a:pt x="8454" y="6751"/>
                    </a:cubicBezTo>
                    <a:cubicBezTo>
                      <a:pt x="7490" y="6655"/>
                      <a:pt x="5497" y="6333"/>
                      <a:pt x="3729" y="6076"/>
                    </a:cubicBezTo>
                    <a:cubicBezTo>
                      <a:pt x="2829" y="5948"/>
                      <a:pt x="2026" y="5851"/>
                      <a:pt x="1415" y="5755"/>
                    </a:cubicBezTo>
                    <a:cubicBezTo>
                      <a:pt x="1055" y="5695"/>
                      <a:pt x="770" y="5647"/>
                      <a:pt x="606" y="5620"/>
                    </a:cubicBezTo>
                    <a:lnTo>
                      <a:pt x="606" y="5620"/>
                    </a:lnTo>
                    <a:lnTo>
                      <a:pt x="450" y="708"/>
                    </a:lnTo>
                    <a:close/>
                    <a:moveTo>
                      <a:pt x="0" y="1"/>
                    </a:moveTo>
                    <a:lnTo>
                      <a:pt x="193" y="5980"/>
                    </a:lnTo>
                    <a:lnTo>
                      <a:pt x="386" y="6012"/>
                    </a:lnTo>
                    <a:cubicBezTo>
                      <a:pt x="386" y="6012"/>
                      <a:pt x="2347" y="6333"/>
                      <a:pt x="4436" y="6623"/>
                    </a:cubicBezTo>
                    <a:cubicBezTo>
                      <a:pt x="5465" y="6783"/>
                      <a:pt x="6494" y="6912"/>
                      <a:pt x="7329" y="7041"/>
                    </a:cubicBezTo>
                    <a:cubicBezTo>
                      <a:pt x="7747" y="7105"/>
                      <a:pt x="8133" y="7137"/>
                      <a:pt x="8390" y="7169"/>
                    </a:cubicBezTo>
                    <a:cubicBezTo>
                      <a:pt x="8679" y="7201"/>
                      <a:pt x="8872" y="7233"/>
                      <a:pt x="8969" y="7233"/>
                    </a:cubicBezTo>
                    <a:lnTo>
                      <a:pt x="9001" y="7233"/>
                    </a:lnTo>
                    <a:cubicBezTo>
                      <a:pt x="9162" y="7233"/>
                      <a:pt x="9419" y="7169"/>
                      <a:pt x="9740" y="7073"/>
                    </a:cubicBezTo>
                    <a:cubicBezTo>
                      <a:pt x="10222" y="6912"/>
                      <a:pt x="10833" y="6687"/>
                      <a:pt x="11380" y="6494"/>
                    </a:cubicBezTo>
                    <a:cubicBezTo>
                      <a:pt x="11926" y="6301"/>
                      <a:pt x="12408" y="6140"/>
                      <a:pt x="12633" y="6108"/>
                    </a:cubicBezTo>
                    <a:cubicBezTo>
                      <a:pt x="12858" y="6044"/>
                      <a:pt x="13115" y="5915"/>
                      <a:pt x="13340" y="5787"/>
                    </a:cubicBezTo>
                    <a:cubicBezTo>
                      <a:pt x="14112" y="5337"/>
                      <a:pt x="15012" y="4598"/>
                      <a:pt x="15012" y="4598"/>
                    </a:cubicBezTo>
                    <a:lnTo>
                      <a:pt x="15494" y="4212"/>
                    </a:lnTo>
                    <a:lnTo>
                      <a:pt x="8004" y="4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871;p64"/>
              <p:cNvSpPr/>
              <p:nvPr/>
            </p:nvSpPr>
            <p:spPr>
              <a:xfrm>
                <a:off x="5301475" y="3568275"/>
                <a:ext cx="199325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573" extrusionOk="0">
                    <a:moveTo>
                      <a:pt x="7972" y="1"/>
                    </a:moveTo>
                    <a:lnTo>
                      <a:pt x="1029" y="97"/>
                    </a:lnTo>
                    <a:cubicBezTo>
                      <a:pt x="1029" y="97"/>
                      <a:pt x="0" y="451"/>
                      <a:pt x="97" y="1512"/>
                    </a:cubicBezTo>
                    <a:cubicBezTo>
                      <a:pt x="129" y="1865"/>
                      <a:pt x="386" y="2187"/>
                      <a:pt x="708" y="2412"/>
                    </a:cubicBezTo>
                    <a:cubicBezTo>
                      <a:pt x="1415" y="2508"/>
                      <a:pt x="1929" y="2572"/>
                      <a:pt x="2058" y="2572"/>
                    </a:cubicBezTo>
                    <a:cubicBezTo>
                      <a:pt x="2636" y="2572"/>
                      <a:pt x="4983" y="1608"/>
                      <a:pt x="5690" y="1447"/>
                    </a:cubicBezTo>
                    <a:cubicBezTo>
                      <a:pt x="6397" y="1287"/>
                      <a:pt x="7972" y="1"/>
                      <a:pt x="79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872;p64"/>
              <p:cNvSpPr/>
              <p:nvPr/>
            </p:nvSpPr>
            <p:spPr>
              <a:xfrm>
                <a:off x="5298250" y="3562650"/>
                <a:ext cx="21782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8713" h="3023" extrusionOk="0">
                    <a:moveTo>
                      <a:pt x="7446" y="457"/>
                    </a:moveTo>
                    <a:cubicBezTo>
                      <a:pt x="7233" y="612"/>
                      <a:pt x="6984" y="789"/>
                      <a:pt x="6719" y="965"/>
                    </a:cubicBezTo>
                    <a:cubicBezTo>
                      <a:pt x="6365" y="1222"/>
                      <a:pt x="5980" y="1415"/>
                      <a:pt x="5787" y="1479"/>
                    </a:cubicBezTo>
                    <a:cubicBezTo>
                      <a:pt x="5401" y="1544"/>
                      <a:pt x="4630" y="1833"/>
                      <a:pt x="3890" y="2090"/>
                    </a:cubicBezTo>
                    <a:cubicBezTo>
                      <a:pt x="3505" y="2219"/>
                      <a:pt x="3151" y="2347"/>
                      <a:pt x="2830" y="2444"/>
                    </a:cubicBezTo>
                    <a:cubicBezTo>
                      <a:pt x="2540" y="2540"/>
                      <a:pt x="2283" y="2605"/>
                      <a:pt x="2187" y="2605"/>
                    </a:cubicBezTo>
                    <a:cubicBezTo>
                      <a:pt x="2155" y="2605"/>
                      <a:pt x="1994" y="2572"/>
                      <a:pt x="1737" y="2540"/>
                    </a:cubicBezTo>
                    <a:cubicBezTo>
                      <a:pt x="1525" y="2540"/>
                      <a:pt x="1257" y="2483"/>
                      <a:pt x="932" y="2450"/>
                    </a:cubicBezTo>
                    <a:lnTo>
                      <a:pt x="932" y="2450"/>
                    </a:lnTo>
                    <a:cubicBezTo>
                      <a:pt x="659" y="2231"/>
                      <a:pt x="450" y="1983"/>
                      <a:pt x="419" y="1704"/>
                    </a:cubicBezTo>
                    <a:lnTo>
                      <a:pt x="419" y="1608"/>
                    </a:lnTo>
                    <a:cubicBezTo>
                      <a:pt x="419" y="1190"/>
                      <a:pt x="612" y="933"/>
                      <a:pt x="837" y="772"/>
                    </a:cubicBezTo>
                    <a:cubicBezTo>
                      <a:pt x="933" y="676"/>
                      <a:pt x="1030" y="612"/>
                      <a:pt x="1126" y="579"/>
                    </a:cubicBezTo>
                    <a:lnTo>
                      <a:pt x="1222" y="515"/>
                    </a:lnTo>
                    <a:lnTo>
                      <a:pt x="1222" y="515"/>
                    </a:lnTo>
                    <a:lnTo>
                      <a:pt x="1222" y="515"/>
                    </a:lnTo>
                    <a:lnTo>
                      <a:pt x="7446" y="457"/>
                    </a:lnTo>
                    <a:close/>
                    <a:moveTo>
                      <a:pt x="8712" y="1"/>
                    </a:moveTo>
                    <a:lnTo>
                      <a:pt x="1126" y="97"/>
                    </a:lnTo>
                    <a:lnTo>
                      <a:pt x="1094" y="97"/>
                    </a:lnTo>
                    <a:cubicBezTo>
                      <a:pt x="1094" y="97"/>
                      <a:pt x="805" y="194"/>
                      <a:pt x="547" y="451"/>
                    </a:cubicBezTo>
                    <a:cubicBezTo>
                      <a:pt x="290" y="676"/>
                      <a:pt x="1" y="1062"/>
                      <a:pt x="1" y="1608"/>
                    </a:cubicBezTo>
                    <a:cubicBezTo>
                      <a:pt x="1" y="1640"/>
                      <a:pt x="1" y="1704"/>
                      <a:pt x="1" y="1737"/>
                    </a:cubicBezTo>
                    <a:cubicBezTo>
                      <a:pt x="33" y="2219"/>
                      <a:pt x="354" y="2572"/>
                      <a:pt x="708" y="2830"/>
                    </a:cubicBezTo>
                    <a:lnTo>
                      <a:pt x="772" y="2862"/>
                    </a:lnTo>
                    <a:lnTo>
                      <a:pt x="805" y="2862"/>
                    </a:lnTo>
                    <a:cubicBezTo>
                      <a:pt x="1158" y="2894"/>
                      <a:pt x="1480" y="2958"/>
                      <a:pt x="1705" y="2990"/>
                    </a:cubicBezTo>
                    <a:cubicBezTo>
                      <a:pt x="1930" y="2990"/>
                      <a:pt x="2090" y="3022"/>
                      <a:pt x="2187" y="3022"/>
                    </a:cubicBezTo>
                    <a:lnTo>
                      <a:pt x="2219" y="3022"/>
                    </a:lnTo>
                    <a:cubicBezTo>
                      <a:pt x="2380" y="3022"/>
                      <a:pt x="2637" y="2958"/>
                      <a:pt x="2958" y="2862"/>
                    </a:cubicBezTo>
                    <a:cubicBezTo>
                      <a:pt x="3440" y="2701"/>
                      <a:pt x="4051" y="2476"/>
                      <a:pt x="4598" y="2283"/>
                    </a:cubicBezTo>
                    <a:cubicBezTo>
                      <a:pt x="5144" y="2090"/>
                      <a:pt x="5626" y="1929"/>
                      <a:pt x="5851" y="1897"/>
                    </a:cubicBezTo>
                    <a:cubicBezTo>
                      <a:pt x="6076" y="1833"/>
                      <a:pt x="6333" y="1704"/>
                      <a:pt x="6558" y="1576"/>
                    </a:cubicBezTo>
                    <a:cubicBezTo>
                      <a:pt x="7330" y="1126"/>
                      <a:pt x="8230" y="387"/>
                      <a:pt x="8230" y="387"/>
                    </a:cubicBezTo>
                    <a:lnTo>
                      <a:pt x="8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873;p64"/>
              <p:cNvSpPr/>
              <p:nvPr/>
            </p:nvSpPr>
            <p:spPr>
              <a:xfrm>
                <a:off x="4830550" y="3803825"/>
                <a:ext cx="219425" cy="10719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42878" extrusionOk="0">
                    <a:moveTo>
                      <a:pt x="3190" y="0"/>
                    </a:moveTo>
                    <a:cubicBezTo>
                      <a:pt x="3112" y="0"/>
                      <a:pt x="3034" y="10"/>
                      <a:pt x="2958" y="29"/>
                    </a:cubicBezTo>
                    <a:cubicBezTo>
                      <a:pt x="1544" y="383"/>
                      <a:pt x="1930" y="2215"/>
                      <a:pt x="1930" y="2215"/>
                    </a:cubicBezTo>
                    <a:cubicBezTo>
                      <a:pt x="1930" y="2215"/>
                      <a:pt x="2476" y="16873"/>
                      <a:pt x="2508" y="19220"/>
                    </a:cubicBezTo>
                    <a:cubicBezTo>
                      <a:pt x="2572" y="21598"/>
                      <a:pt x="1" y="26934"/>
                      <a:pt x="290" y="30727"/>
                    </a:cubicBezTo>
                    <a:cubicBezTo>
                      <a:pt x="579" y="34488"/>
                      <a:pt x="997" y="42878"/>
                      <a:pt x="997" y="42878"/>
                    </a:cubicBezTo>
                    <a:lnTo>
                      <a:pt x="3890" y="42814"/>
                    </a:lnTo>
                    <a:cubicBezTo>
                      <a:pt x="3890" y="42814"/>
                      <a:pt x="4276" y="40660"/>
                      <a:pt x="5080" y="38056"/>
                    </a:cubicBezTo>
                    <a:cubicBezTo>
                      <a:pt x="5883" y="35453"/>
                      <a:pt x="6880" y="31306"/>
                      <a:pt x="7137" y="27770"/>
                    </a:cubicBezTo>
                    <a:cubicBezTo>
                      <a:pt x="7362" y="24202"/>
                      <a:pt x="8776" y="14141"/>
                      <a:pt x="7458" y="8323"/>
                    </a:cubicBezTo>
                    <a:cubicBezTo>
                      <a:pt x="6213" y="2856"/>
                      <a:pt x="4537" y="0"/>
                      <a:pt x="3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874;p64"/>
              <p:cNvSpPr/>
              <p:nvPr/>
            </p:nvSpPr>
            <p:spPr>
              <a:xfrm>
                <a:off x="4832175" y="3798125"/>
                <a:ext cx="204125" cy="1083275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43331" extrusionOk="0">
                    <a:moveTo>
                      <a:pt x="3118" y="418"/>
                    </a:moveTo>
                    <a:cubicBezTo>
                      <a:pt x="3375" y="418"/>
                      <a:pt x="3697" y="579"/>
                      <a:pt x="4050" y="900"/>
                    </a:cubicBezTo>
                    <a:cubicBezTo>
                      <a:pt x="4565" y="1415"/>
                      <a:pt x="5111" y="2315"/>
                      <a:pt x="5658" y="3600"/>
                    </a:cubicBezTo>
                    <a:cubicBezTo>
                      <a:pt x="6204" y="4886"/>
                      <a:pt x="6718" y="6558"/>
                      <a:pt x="7168" y="8615"/>
                    </a:cubicBezTo>
                    <a:cubicBezTo>
                      <a:pt x="7586" y="10383"/>
                      <a:pt x="7715" y="12601"/>
                      <a:pt x="7715" y="14915"/>
                    </a:cubicBezTo>
                    <a:cubicBezTo>
                      <a:pt x="7715" y="19994"/>
                      <a:pt x="7008" y="25491"/>
                      <a:pt x="6847" y="27966"/>
                    </a:cubicBezTo>
                    <a:cubicBezTo>
                      <a:pt x="6622" y="31502"/>
                      <a:pt x="5625" y="35616"/>
                      <a:pt x="4822" y="38220"/>
                    </a:cubicBezTo>
                    <a:cubicBezTo>
                      <a:pt x="4145" y="40412"/>
                      <a:pt x="3765" y="42308"/>
                      <a:pt x="3662" y="42852"/>
                    </a:cubicBezTo>
                    <a:lnTo>
                      <a:pt x="3662" y="42852"/>
                    </a:lnTo>
                    <a:lnTo>
                      <a:pt x="1147" y="42908"/>
                    </a:lnTo>
                    <a:lnTo>
                      <a:pt x="1147" y="42908"/>
                    </a:lnTo>
                    <a:cubicBezTo>
                      <a:pt x="1083" y="41618"/>
                      <a:pt x="713" y="34343"/>
                      <a:pt x="450" y="30923"/>
                    </a:cubicBezTo>
                    <a:cubicBezTo>
                      <a:pt x="418" y="30730"/>
                      <a:pt x="418" y="30505"/>
                      <a:pt x="418" y="30312"/>
                    </a:cubicBezTo>
                    <a:cubicBezTo>
                      <a:pt x="418" y="28512"/>
                      <a:pt x="964" y="26391"/>
                      <a:pt x="1543" y="24462"/>
                    </a:cubicBezTo>
                    <a:cubicBezTo>
                      <a:pt x="2090" y="22501"/>
                      <a:pt x="2668" y="20733"/>
                      <a:pt x="2668" y="19544"/>
                    </a:cubicBezTo>
                    <a:lnTo>
                      <a:pt x="2668" y="19448"/>
                    </a:lnTo>
                    <a:cubicBezTo>
                      <a:pt x="2604" y="17069"/>
                      <a:pt x="2057" y="2411"/>
                      <a:pt x="2057" y="2411"/>
                    </a:cubicBezTo>
                    <a:lnTo>
                      <a:pt x="2057" y="2379"/>
                    </a:lnTo>
                    <a:lnTo>
                      <a:pt x="2057" y="2347"/>
                    </a:lnTo>
                    <a:cubicBezTo>
                      <a:pt x="2057" y="2282"/>
                      <a:pt x="2025" y="2122"/>
                      <a:pt x="2025" y="1929"/>
                    </a:cubicBezTo>
                    <a:cubicBezTo>
                      <a:pt x="2025" y="1640"/>
                      <a:pt x="2057" y="1318"/>
                      <a:pt x="2186" y="1061"/>
                    </a:cubicBezTo>
                    <a:cubicBezTo>
                      <a:pt x="2347" y="772"/>
                      <a:pt x="2540" y="547"/>
                      <a:pt x="2925" y="450"/>
                    </a:cubicBezTo>
                    <a:cubicBezTo>
                      <a:pt x="2990" y="450"/>
                      <a:pt x="3054" y="418"/>
                      <a:pt x="3118" y="418"/>
                    </a:cubicBezTo>
                    <a:close/>
                    <a:moveTo>
                      <a:pt x="3118" y="0"/>
                    </a:moveTo>
                    <a:cubicBezTo>
                      <a:pt x="3022" y="0"/>
                      <a:pt x="2925" y="32"/>
                      <a:pt x="2829" y="32"/>
                    </a:cubicBezTo>
                    <a:cubicBezTo>
                      <a:pt x="2315" y="161"/>
                      <a:pt x="1993" y="514"/>
                      <a:pt x="1800" y="868"/>
                    </a:cubicBezTo>
                    <a:cubicBezTo>
                      <a:pt x="1640" y="1222"/>
                      <a:pt x="1607" y="1607"/>
                      <a:pt x="1607" y="1929"/>
                    </a:cubicBezTo>
                    <a:cubicBezTo>
                      <a:pt x="1607" y="2250"/>
                      <a:pt x="1640" y="2475"/>
                      <a:pt x="1640" y="2475"/>
                    </a:cubicBezTo>
                    <a:lnTo>
                      <a:pt x="1641" y="2475"/>
                    </a:lnTo>
                    <a:lnTo>
                      <a:pt x="1641" y="2475"/>
                    </a:lnTo>
                    <a:cubicBezTo>
                      <a:pt x="1647" y="2647"/>
                      <a:pt x="1679" y="3498"/>
                      <a:pt x="1736" y="4758"/>
                    </a:cubicBezTo>
                    <a:cubicBezTo>
                      <a:pt x="1897" y="9001"/>
                      <a:pt x="2186" y="17680"/>
                      <a:pt x="2250" y="19448"/>
                    </a:cubicBezTo>
                    <a:lnTo>
                      <a:pt x="2250" y="19544"/>
                    </a:lnTo>
                    <a:cubicBezTo>
                      <a:pt x="2250" y="20605"/>
                      <a:pt x="1704" y="22373"/>
                      <a:pt x="1125" y="24334"/>
                    </a:cubicBezTo>
                    <a:cubicBezTo>
                      <a:pt x="547" y="26294"/>
                      <a:pt x="0" y="28416"/>
                      <a:pt x="0" y="30312"/>
                    </a:cubicBezTo>
                    <a:cubicBezTo>
                      <a:pt x="0" y="30537"/>
                      <a:pt x="0" y="30730"/>
                      <a:pt x="0" y="30955"/>
                    </a:cubicBezTo>
                    <a:cubicBezTo>
                      <a:pt x="161" y="32852"/>
                      <a:pt x="354" y="35873"/>
                      <a:pt x="482" y="38445"/>
                    </a:cubicBezTo>
                    <a:cubicBezTo>
                      <a:pt x="547" y="39731"/>
                      <a:pt x="611" y="40920"/>
                      <a:pt x="643" y="41756"/>
                    </a:cubicBezTo>
                    <a:cubicBezTo>
                      <a:pt x="707" y="42592"/>
                      <a:pt x="707" y="43138"/>
                      <a:pt x="707" y="43138"/>
                    </a:cubicBezTo>
                    <a:lnTo>
                      <a:pt x="739" y="43331"/>
                    </a:lnTo>
                    <a:lnTo>
                      <a:pt x="4018" y="43267"/>
                    </a:lnTo>
                    <a:lnTo>
                      <a:pt x="4050" y="43074"/>
                    </a:lnTo>
                    <a:cubicBezTo>
                      <a:pt x="4050" y="43074"/>
                      <a:pt x="4082" y="42945"/>
                      <a:pt x="4115" y="42720"/>
                    </a:cubicBezTo>
                    <a:cubicBezTo>
                      <a:pt x="4275" y="41981"/>
                      <a:pt x="4629" y="40277"/>
                      <a:pt x="5240" y="38349"/>
                    </a:cubicBezTo>
                    <a:cubicBezTo>
                      <a:pt x="6043" y="35713"/>
                      <a:pt x="7040" y="31598"/>
                      <a:pt x="7265" y="27998"/>
                    </a:cubicBezTo>
                    <a:cubicBezTo>
                      <a:pt x="7458" y="25555"/>
                      <a:pt x="8165" y="20026"/>
                      <a:pt x="8165" y="14915"/>
                    </a:cubicBezTo>
                    <a:cubicBezTo>
                      <a:pt x="8165" y="12601"/>
                      <a:pt x="8004" y="10351"/>
                      <a:pt x="7586" y="8518"/>
                    </a:cubicBezTo>
                    <a:cubicBezTo>
                      <a:pt x="6975" y="5754"/>
                      <a:pt x="6236" y="3665"/>
                      <a:pt x="5497" y="2250"/>
                    </a:cubicBezTo>
                    <a:cubicBezTo>
                      <a:pt x="5111" y="1511"/>
                      <a:pt x="4725" y="964"/>
                      <a:pt x="4340" y="611"/>
                    </a:cubicBezTo>
                    <a:cubicBezTo>
                      <a:pt x="3954" y="225"/>
                      <a:pt x="3536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875;p64"/>
              <p:cNvSpPr/>
              <p:nvPr/>
            </p:nvSpPr>
            <p:spPr>
              <a:xfrm>
                <a:off x="4814475" y="3655075"/>
                <a:ext cx="331925" cy="12311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49246" extrusionOk="0">
                    <a:moveTo>
                      <a:pt x="772" y="0"/>
                    </a:moveTo>
                    <a:cubicBezTo>
                      <a:pt x="772" y="1"/>
                      <a:pt x="1" y="4340"/>
                      <a:pt x="1030" y="6558"/>
                    </a:cubicBezTo>
                    <a:cubicBezTo>
                      <a:pt x="2026" y="8808"/>
                      <a:pt x="3665" y="14690"/>
                      <a:pt x="4630" y="18130"/>
                    </a:cubicBezTo>
                    <a:cubicBezTo>
                      <a:pt x="5562" y="21569"/>
                      <a:pt x="5755" y="25234"/>
                      <a:pt x="4855" y="28384"/>
                    </a:cubicBezTo>
                    <a:cubicBezTo>
                      <a:pt x="3955" y="31534"/>
                      <a:pt x="4565" y="35617"/>
                      <a:pt x="5305" y="38927"/>
                    </a:cubicBezTo>
                    <a:cubicBezTo>
                      <a:pt x="6012" y="42270"/>
                      <a:pt x="7137" y="49246"/>
                      <a:pt x="7137" y="49246"/>
                    </a:cubicBezTo>
                    <a:lnTo>
                      <a:pt x="9837" y="49182"/>
                    </a:lnTo>
                    <a:cubicBezTo>
                      <a:pt x="9837" y="49182"/>
                      <a:pt x="11059" y="35584"/>
                      <a:pt x="11734" y="32338"/>
                    </a:cubicBezTo>
                    <a:cubicBezTo>
                      <a:pt x="12409" y="29059"/>
                      <a:pt x="13052" y="23980"/>
                      <a:pt x="13180" y="19448"/>
                    </a:cubicBezTo>
                    <a:cubicBezTo>
                      <a:pt x="13277" y="14915"/>
                      <a:pt x="12955" y="4565"/>
                      <a:pt x="12955" y="4565"/>
                    </a:cubicBezTo>
                    <a:lnTo>
                      <a:pt x="13084" y="1029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876;p64"/>
              <p:cNvSpPr/>
              <p:nvPr/>
            </p:nvSpPr>
            <p:spPr>
              <a:xfrm>
                <a:off x="4821725" y="3649450"/>
                <a:ext cx="327900" cy="1242400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49696" extrusionOk="0">
                    <a:moveTo>
                      <a:pt x="657" y="436"/>
                    </a:moveTo>
                    <a:lnTo>
                      <a:pt x="12569" y="1447"/>
                    </a:lnTo>
                    <a:lnTo>
                      <a:pt x="12440" y="4790"/>
                    </a:lnTo>
                    <a:lnTo>
                      <a:pt x="12440" y="4822"/>
                    </a:lnTo>
                    <a:cubicBezTo>
                      <a:pt x="12440" y="4822"/>
                      <a:pt x="12472" y="5272"/>
                      <a:pt x="12472" y="6076"/>
                    </a:cubicBezTo>
                    <a:cubicBezTo>
                      <a:pt x="12569" y="8422"/>
                      <a:pt x="12697" y="13630"/>
                      <a:pt x="12697" y="17391"/>
                    </a:cubicBezTo>
                    <a:cubicBezTo>
                      <a:pt x="12697" y="18258"/>
                      <a:pt x="12697" y="19030"/>
                      <a:pt x="12665" y="19673"/>
                    </a:cubicBezTo>
                    <a:cubicBezTo>
                      <a:pt x="12569" y="24205"/>
                      <a:pt x="11926" y="29284"/>
                      <a:pt x="11219" y="32499"/>
                    </a:cubicBezTo>
                    <a:cubicBezTo>
                      <a:pt x="10897" y="34170"/>
                      <a:pt x="10415" y="38349"/>
                      <a:pt x="10029" y="42174"/>
                    </a:cubicBezTo>
                    <a:cubicBezTo>
                      <a:pt x="9697" y="45469"/>
                      <a:pt x="9436" y="48453"/>
                      <a:pt x="9370" y="49218"/>
                    </a:cubicBezTo>
                    <a:lnTo>
                      <a:pt x="9370" y="49218"/>
                    </a:lnTo>
                    <a:lnTo>
                      <a:pt x="7045" y="49273"/>
                    </a:lnTo>
                    <a:lnTo>
                      <a:pt x="7045" y="49273"/>
                    </a:lnTo>
                    <a:cubicBezTo>
                      <a:pt x="6870" y="48199"/>
                      <a:pt x="5880" y="42159"/>
                      <a:pt x="5208" y="39120"/>
                    </a:cubicBezTo>
                    <a:cubicBezTo>
                      <a:pt x="4758" y="36967"/>
                      <a:pt x="4340" y="34524"/>
                      <a:pt x="4340" y="32209"/>
                    </a:cubicBezTo>
                    <a:cubicBezTo>
                      <a:pt x="4340" y="30956"/>
                      <a:pt x="4468" y="29734"/>
                      <a:pt x="4758" y="28673"/>
                    </a:cubicBezTo>
                    <a:cubicBezTo>
                      <a:pt x="5176" y="27227"/>
                      <a:pt x="5368" y="25716"/>
                      <a:pt x="5368" y="24173"/>
                    </a:cubicBezTo>
                    <a:cubicBezTo>
                      <a:pt x="5368" y="22244"/>
                      <a:pt x="5047" y="20219"/>
                      <a:pt x="4533" y="18291"/>
                    </a:cubicBezTo>
                    <a:cubicBezTo>
                      <a:pt x="4050" y="16587"/>
                      <a:pt x="3408" y="14273"/>
                      <a:pt x="2765" y="12055"/>
                    </a:cubicBezTo>
                    <a:cubicBezTo>
                      <a:pt x="2122" y="9869"/>
                      <a:pt x="1447" y="7844"/>
                      <a:pt x="932" y="6719"/>
                    </a:cubicBezTo>
                    <a:cubicBezTo>
                      <a:pt x="547" y="5851"/>
                      <a:pt x="418" y="4661"/>
                      <a:pt x="418" y="3504"/>
                    </a:cubicBezTo>
                    <a:cubicBezTo>
                      <a:pt x="418" y="2668"/>
                      <a:pt x="482" y="1833"/>
                      <a:pt x="547" y="1254"/>
                    </a:cubicBezTo>
                    <a:cubicBezTo>
                      <a:pt x="579" y="933"/>
                      <a:pt x="611" y="708"/>
                      <a:pt x="643" y="515"/>
                    </a:cubicBezTo>
                    <a:cubicBezTo>
                      <a:pt x="649" y="486"/>
                      <a:pt x="654" y="460"/>
                      <a:pt x="657" y="436"/>
                    </a:cubicBezTo>
                    <a:close/>
                    <a:moveTo>
                      <a:pt x="290" y="0"/>
                    </a:moveTo>
                    <a:lnTo>
                      <a:pt x="257" y="193"/>
                    </a:lnTo>
                    <a:cubicBezTo>
                      <a:pt x="257" y="193"/>
                      <a:pt x="0" y="1768"/>
                      <a:pt x="0" y="3504"/>
                    </a:cubicBezTo>
                    <a:cubicBezTo>
                      <a:pt x="0" y="4694"/>
                      <a:pt x="97" y="5947"/>
                      <a:pt x="547" y="6879"/>
                    </a:cubicBezTo>
                    <a:cubicBezTo>
                      <a:pt x="1029" y="7972"/>
                      <a:pt x="1704" y="10029"/>
                      <a:pt x="2347" y="12183"/>
                    </a:cubicBezTo>
                    <a:cubicBezTo>
                      <a:pt x="3022" y="14369"/>
                      <a:pt x="3665" y="16716"/>
                      <a:pt x="4115" y="18419"/>
                    </a:cubicBezTo>
                    <a:cubicBezTo>
                      <a:pt x="4629" y="20316"/>
                      <a:pt x="4918" y="22277"/>
                      <a:pt x="4918" y="24173"/>
                    </a:cubicBezTo>
                    <a:cubicBezTo>
                      <a:pt x="4918" y="25684"/>
                      <a:pt x="4758" y="27163"/>
                      <a:pt x="4340" y="28545"/>
                    </a:cubicBezTo>
                    <a:cubicBezTo>
                      <a:pt x="4018" y="29670"/>
                      <a:pt x="3890" y="30923"/>
                      <a:pt x="3890" y="32209"/>
                    </a:cubicBezTo>
                    <a:cubicBezTo>
                      <a:pt x="3890" y="34556"/>
                      <a:pt x="4340" y="37031"/>
                      <a:pt x="4790" y="39217"/>
                    </a:cubicBezTo>
                    <a:cubicBezTo>
                      <a:pt x="5176" y="40856"/>
                      <a:pt x="5626" y="43428"/>
                      <a:pt x="6011" y="45613"/>
                    </a:cubicBezTo>
                    <a:cubicBezTo>
                      <a:pt x="6172" y="46674"/>
                      <a:pt x="6333" y="47671"/>
                      <a:pt x="6461" y="48378"/>
                    </a:cubicBezTo>
                    <a:cubicBezTo>
                      <a:pt x="6590" y="49085"/>
                      <a:pt x="6654" y="49503"/>
                      <a:pt x="6654" y="49503"/>
                    </a:cubicBezTo>
                    <a:lnTo>
                      <a:pt x="6686" y="49696"/>
                    </a:lnTo>
                    <a:lnTo>
                      <a:pt x="9740" y="49632"/>
                    </a:lnTo>
                    <a:lnTo>
                      <a:pt x="9772" y="49439"/>
                    </a:lnTo>
                    <a:cubicBezTo>
                      <a:pt x="9772" y="49439"/>
                      <a:pt x="9836" y="48571"/>
                      <a:pt x="9965" y="47253"/>
                    </a:cubicBezTo>
                    <a:cubicBezTo>
                      <a:pt x="10158" y="45260"/>
                      <a:pt x="10447" y="42206"/>
                      <a:pt x="10769" y="39345"/>
                    </a:cubicBezTo>
                    <a:cubicBezTo>
                      <a:pt x="11058" y="36484"/>
                      <a:pt x="11412" y="33784"/>
                      <a:pt x="11637" y="32595"/>
                    </a:cubicBezTo>
                    <a:cubicBezTo>
                      <a:pt x="12344" y="29316"/>
                      <a:pt x="12987" y="24237"/>
                      <a:pt x="13083" y="19673"/>
                    </a:cubicBezTo>
                    <a:cubicBezTo>
                      <a:pt x="13115" y="19030"/>
                      <a:pt x="13115" y="18258"/>
                      <a:pt x="13115" y="17391"/>
                    </a:cubicBezTo>
                    <a:cubicBezTo>
                      <a:pt x="13115" y="12518"/>
                      <a:pt x="12872" y="5216"/>
                      <a:pt x="12859" y="4808"/>
                    </a:cubicBezTo>
                    <a:lnTo>
                      <a:pt x="12859" y="4808"/>
                    </a:lnTo>
                    <a:lnTo>
                      <a:pt x="13019" y="1029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877;p64"/>
              <p:cNvSpPr/>
              <p:nvPr/>
            </p:nvSpPr>
            <p:spPr>
              <a:xfrm>
                <a:off x="4835375" y="4872550"/>
                <a:ext cx="2170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2637" extrusionOk="0">
                    <a:moveTo>
                      <a:pt x="804" y="0"/>
                    </a:moveTo>
                    <a:lnTo>
                      <a:pt x="772" y="65"/>
                    </a:lnTo>
                    <a:cubicBezTo>
                      <a:pt x="1" y="965"/>
                      <a:pt x="258" y="2636"/>
                      <a:pt x="258" y="2636"/>
                    </a:cubicBezTo>
                    <a:lnTo>
                      <a:pt x="8680" y="2636"/>
                    </a:lnTo>
                    <a:lnTo>
                      <a:pt x="8680" y="2379"/>
                    </a:lnTo>
                    <a:cubicBezTo>
                      <a:pt x="8680" y="2379"/>
                      <a:pt x="8390" y="2025"/>
                      <a:pt x="8230" y="1929"/>
                    </a:cubicBezTo>
                    <a:cubicBezTo>
                      <a:pt x="8069" y="1833"/>
                      <a:pt x="5594" y="1415"/>
                      <a:pt x="5047" y="997"/>
                    </a:cubicBezTo>
                    <a:cubicBezTo>
                      <a:pt x="4469" y="579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878;p64"/>
              <p:cNvSpPr/>
              <p:nvPr/>
            </p:nvSpPr>
            <p:spPr>
              <a:xfrm>
                <a:off x="4835375" y="4867725"/>
                <a:ext cx="2226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3055" extrusionOk="0">
                    <a:moveTo>
                      <a:pt x="3644" y="418"/>
                    </a:moveTo>
                    <a:cubicBezTo>
                      <a:pt x="3811" y="541"/>
                      <a:pt x="4424" y="993"/>
                      <a:pt x="4919" y="1351"/>
                    </a:cubicBezTo>
                    <a:cubicBezTo>
                      <a:pt x="5112" y="1479"/>
                      <a:pt x="5369" y="1608"/>
                      <a:pt x="5690" y="1704"/>
                    </a:cubicBezTo>
                    <a:cubicBezTo>
                      <a:pt x="6172" y="1833"/>
                      <a:pt x="6751" y="1993"/>
                      <a:pt x="7265" y="2090"/>
                    </a:cubicBezTo>
                    <a:cubicBezTo>
                      <a:pt x="7490" y="2154"/>
                      <a:pt x="7715" y="2186"/>
                      <a:pt x="7876" y="2218"/>
                    </a:cubicBezTo>
                    <a:cubicBezTo>
                      <a:pt x="7940" y="2251"/>
                      <a:pt x="8037" y="2283"/>
                      <a:pt x="8069" y="2283"/>
                    </a:cubicBezTo>
                    <a:lnTo>
                      <a:pt x="8101" y="2283"/>
                    </a:lnTo>
                    <a:cubicBezTo>
                      <a:pt x="8101" y="2283"/>
                      <a:pt x="8101" y="2283"/>
                      <a:pt x="8101" y="2283"/>
                    </a:cubicBezTo>
                    <a:lnTo>
                      <a:pt x="8101" y="2283"/>
                    </a:lnTo>
                    <a:lnTo>
                      <a:pt x="8133" y="2315"/>
                    </a:lnTo>
                    <a:lnTo>
                      <a:pt x="8135" y="2306"/>
                    </a:lnTo>
                    <a:lnTo>
                      <a:pt x="8135" y="2306"/>
                    </a:lnTo>
                    <a:cubicBezTo>
                      <a:pt x="8197" y="2357"/>
                      <a:pt x="8278" y="2459"/>
                      <a:pt x="8358" y="2540"/>
                    </a:cubicBezTo>
                    <a:cubicBezTo>
                      <a:pt x="8382" y="2563"/>
                      <a:pt x="8403" y="2585"/>
                      <a:pt x="8423" y="2604"/>
                    </a:cubicBezTo>
                    <a:lnTo>
                      <a:pt x="440" y="2604"/>
                    </a:lnTo>
                    <a:cubicBezTo>
                      <a:pt x="431" y="2489"/>
                      <a:pt x="419" y="2334"/>
                      <a:pt x="419" y="2154"/>
                    </a:cubicBezTo>
                    <a:cubicBezTo>
                      <a:pt x="419" y="1608"/>
                      <a:pt x="515" y="836"/>
                      <a:pt x="933" y="418"/>
                    </a:cubicBezTo>
                    <a:close/>
                    <a:moveTo>
                      <a:pt x="708" y="0"/>
                    </a:moveTo>
                    <a:lnTo>
                      <a:pt x="611" y="129"/>
                    </a:lnTo>
                    <a:cubicBezTo>
                      <a:pt x="97" y="708"/>
                      <a:pt x="1" y="1543"/>
                      <a:pt x="1" y="2154"/>
                    </a:cubicBezTo>
                    <a:cubicBezTo>
                      <a:pt x="1" y="2572"/>
                      <a:pt x="65" y="2861"/>
                      <a:pt x="65" y="2861"/>
                    </a:cubicBezTo>
                    <a:lnTo>
                      <a:pt x="65" y="3054"/>
                    </a:lnTo>
                    <a:lnTo>
                      <a:pt x="8905" y="3054"/>
                    </a:lnTo>
                    <a:lnTo>
                      <a:pt x="8905" y="2572"/>
                    </a:lnTo>
                    <a:lnTo>
                      <a:pt x="8905" y="2508"/>
                    </a:lnTo>
                    <a:lnTo>
                      <a:pt x="8840" y="2443"/>
                    </a:lnTo>
                    <a:cubicBezTo>
                      <a:pt x="8840" y="2443"/>
                      <a:pt x="8776" y="2347"/>
                      <a:pt x="8680" y="2251"/>
                    </a:cubicBezTo>
                    <a:cubicBezTo>
                      <a:pt x="8583" y="2122"/>
                      <a:pt x="8455" y="2026"/>
                      <a:pt x="8358" y="1929"/>
                    </a:cubicBezTo>
                    <a:lnTo>
                      <a:pt x="8230" y="1897"/>
                    </a:lnTo>
                    <a:cubicBezTo>
                      <a:pt x="8133" y="1865"/>
                      <a:pt x="7908" y="1801"/>
                      <a:pt x="7651" y="1736"/>
                    </a:cubicBezTo>
                    <a:cubicBezTo>
                      <a:pt x="7233" y="1640"/>
                      <a:pt x="6687" y="1543"/>
                      <a:pt x="6205" y="1415"/>
                    </a:cubicBezTo>
                    <a:cubicBezTo>
                      <a:pt x="5980" y="1351"/>
                      <a:pt x="5755" y="1286"/>
                      <a:pt x="5562" y="1190"/>
                    </a:cubicBezTo>
                    <a:cubicBezTo>
                      <a:pt x="5369" y="1126"/>
                      <a:pt x="5240" y="1061"/>
                      <a:pt x="5176" y="1029"/>
                    </a:cubicBezTo>
                    <a:cubicBezTo>
                      <a:pt x="4597" y="611"/>
                      <a:pt x="3858" y="33"/>
                      <a:pt x="3858" y="33"/>
                    </a:cubicBez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879;p64"/>
              <p:cNvSpPr/>
              <p:nvPr/>
            </p:nvSpPr>
            <p:spPr>
              <a:xfrm>
                <a:off x="4841000" y="4927200"/>
                <a:ext cx="2113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451" extrusionOk="0">
                    <a:moveTo>
                      <a:pt x="1" y="0"/>
                    </a:moveTo>
                    <a:cubicBezTo>
                      <a:pt x="1" y="289"/>
                      <a:pt x="33" y="450"/>
                      <a:pt x="33" y="450"/>
                    </a:cubicBezTo>
                    <a:lnTo>
                      <a:pt x="8455" y="450"/>
                    </a:lnTo>
                    <a:lnTo>
                      <a:pt x="8455" y="193"/>
                    </a:lnTo>
                    <a:cubicBezTo>
                      <a:pt x="8455" y="193"/>
                      <a:pt x="8390" y="97"/>
                      <a:pt x="8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880;p64"/>
              <p:cNvSpPr/>
              <p:nvPr/>
            </p:nvSpPr>
            <p:spPr>
              <a:xfrm>
                <a:off x="4835375" y="4921575"/>
                <a:ext cx="2226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901" extrusionOk="0">
                    <a:moveTo>
                      <a:pt x="1" y="0"/>
                    </a:moveTo>
                    <a:lnTo>
                      <a:pt x="1" y="225"/>
                    </a:lnTo>
                    <a:cubicBezTo>
                      <a:pt x="33" y="514"/>
                      <a:pt x="65" y="707"/>
                      <a:pt x="65" y="707"/>
                    </a:cubicBezTo>
                    <a:lnTo>
                      <a:pt x="65" y="900"/>
                    </a:lnTo>
                    <a:lnTo>
                      <a:pt x="8905" y="900"/>
                    </a:lnTo>
                    <a:lnTo>
                      <a:pt x="8905" y="418"/>
                    </a:lnTo>
                    <a:lnTo>
                      <a:pt x="8905" y="354"/>
                    </a:lnTo>
                    <a:lnTo>
                      <a:pt x="8840" y="289"/>
                    </a:lnTo>
                    <a:cubicBezTo>
                      <a:pt x="8840" y="289"/>
                      <a:pt x="8776" y="193"/>
                      <a:pt x="8680" y="97"/>
                    </a:cubicBezTo>
                    <a:lnTo>
                      <a:pt x="8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881;p64"/>
              <p:cNvSpPr/>
              <p:nvPr/>
            </p:nvSpPr>
            <p:spPr>
              <a:xfrm>
                <a:off x="4983250" y="4884600"/>
                <a:ext cx="23040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2819" extrusionOk="0">
                    <a:moveTo>
                      <a:pt x="3086" y="1"/>
                    </a:moveTo>
                    <a:lnTo>
                      <a:pt x="386" y="65"/>
                    </a:lnTo>
                    <a:cubicBezTo>
                      <a:pt x="386" y="65"/>
                      <a:pt x="0" y="676"/>
                      <a:pt x="0" y="1704"/>
                    </a:cubicBezTo>
                    <a:cubicBezTo>
                      <a:pt x="0" y="2733"/>
                      <a:pt x="322" y="2733"/>
                      <a:pt x="322" y="2733"/>
                    </a:cubicBezTo>
                    <a:cubicBezTo>
                      <a:pt x="322" y="2733"/>
                      <a:pt x="4293" y="2819"/>
                      <a:pt x="6922" y="2819"/>
                    </a:cubicBezTo>
                    <a:cubicBezTo>
                      <a:pt x="8236" y="2819"/>
                      <a:pt x="9215" y="2797"/>
                      <a:pt x="9194" y="2733"/>
                    </a:cubicBezTo>
                    <a:cubicBezTo>
                      <a:pt x="9161" y="2508"/>
                      <a:pt x="8165" y="2058"/>
                      <a:pt x="6847" y="1801"/>
                    </a:cubicBezTo>
                    <a:cubicBezTo>
                      <a:pt x="5497" y="1543"/>
                      <a:pt x="3086" y="1"/>
                      <a:pt x="30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882;p64"/>
              <p:cNvSpPr/>
              <p:nvPr/>
            </p:nvSpPr>
            <p:spPr>
              <a:xfrm>
                <a:off x="4977625" y="4879775"/>
                <a:ext cx="2411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3216" extrusionOk="0">
                    <a:moveTo>
                      <a:pt x="3268" y="420"/>
                    </a:moveTo>
                    <a:cubicBezTo>
                      <a:pt x="3432" y="522"/>
                      <a:pt x="3960" y="845"/>
                      <a:pt x="4597" y="1190"/>
                    </a:cubicBezTo>
                    <a:cubicBezTo>
                      <a:pt x="5368" y="1608"/>
                      <a:pt x="6301" y="2058"/>
                      <a:pt x="7008" y="2186"/>
                    </a:cubicBezTo>
                    <a:cubicBezTo>
                      <a:pt x="7683" y="2315"/>
                      <a:pt x="8229" y="2508"/>
                      <a:pt x="8647" y="2669"/>
                    </a:cubicBezTo>
                    <a:cubicBezTo>
                      <a:pt x="8731" y="2710"/>
                      <a:pt x="8808" y="2746"/>
                      <a:pt x="8877" y="2779"/>
                    </a:cubicBezTo>
                    <a:lnTo>
                      <a:pt x="8877" y="2779"/>
                    </a:lnTo>
                    <a:cubicBezTo>
                      <a:pt x="8470" y="2797"/>
                      <a:pt x="7859" y="2797"/>
                      <a:pt x="7136" y="2797"/>
                    </a:cubicBezTo>
                    <a:cubicBezTo>
                      <a:pt x="5818" y="2797"/>
                      <a:pt x="4179" y="2765"/>
                      <a:pt x="2861" y="2765"/>
                    </a:cubicBezTo>
                    <a:cubicBezTo>
                      <a:pt x="1681" y="2736"/>
                      <a:pt x="759" y="2708"/>
                      <a:pt x="579" y="2702"/>
                    </a:cubicBezTo>
                    <a:lnTo>
                      <a:pt x="579" y="2702"/>
                    </a:lnTo>
                    <a:lnTo>
                      <a:pt x="579" y="2701"/>
                    </a:lnTo>
                    <a:cubicBezTo>
                      <a:pt x="579" y="2701"/>
                      <a:pt x="450" y="2540"/>
                      <a:pt x="450" y="1897"/>
                    </a:cubicBezTo>
                    <a:cubicBezTo>
                      <a:pt x="450" y="1415"/>
                      <a:pt x="547" y="1029"/>
                      <a:pt x="611" y="772"/>
                    </a:cubicBezTo>
                    <a:cubicBezTo>
                      <a:pt x="675" y="644"/>
                      <a:pt x="707" y="547"/>
                      <a:pt x="740" y="483"/>
                    </a:cubicBezTo>
                    <a:lnTo>
                      <a:pt x="741" y="480"/>
                    </a:lnTo>
                    <a:lnTo>
                      <a:pt x="741" y="480"/>
                    </a:lnTo>
                    <a:lnTo>
                      <a:pt x="3268" y="420"/>
                    </a:lnTo>
                    <a:close/>
                    <a:moveTo>
                      <a:pt x="3311" y="1"/>
                    </a:moveTo>
                    <a:lnTo>
                      <a:pt x="515" y="65"/>
                    </a:lnTo>
                    <a:lnTo>
                      <a:pt x="450" y="161"/>
                    </a:lnTo>
                    <a:cubicBezTo>
                      <a:pt x="418" y="161"/>
                      <a:pt x="0" y="804"/>
                      <a:pt x="0" y="1897"/>
                    </a:cubicBezTo>
                    <a:cubicBezTo>
                      <a:pt x="0" y="2411"/>
                      <a:pt x="97" y="2701"/>
                      <a:pt x="193" y="2894"/>
                    </a:cubicBezTo>
                    <a:cubicBezTo>
                      <a:pt x="274" y="3055"/>
                      <a:pt x="422" y="3127"/>
                      <a:pt x="506" y="3127"/>
                    </a:cubicBezTo>
                    <a:cubicBezTo>
                      <a:pt x="522" y="3127"/>
                      <a:pt x="535" y="3124"/>
                      <a:pt x="545" y="3119"/>
                    </a:cubicBezTo>
                    <a:lnTo>
                      <a:pt x="545" y="3119"/>
                    </a:lnTo>
                    <a:cubicBezTo>
                      <a:pt x="919" y="3128"/>
                      <a:pt x="4635" y="3215"/>
                      <a:pt x="7136" y="3215"/>
                    </a:cubicBezTo>
                    <a:lnTo>
                      <a:pt x="8776" y="3215"/>
                    </a:lnTo>
                    <a:cubicBezTo>
                      <a:pt x="9001" y="3183"/>
                      <a:pt x="9161" y="3183"/>
                      <a:pt x="9258" y="3183"/>
                    </a:cubicBezTo>
                    <a:cubicBezTo>
                      <a:pt x="9322" y="3151"/>
                      <a:pt x="9386" y="3151"/>
                      <a:pt x="9419" y="3151"/>
                    </a:cubicBezTo>
                    <a:lnTo>
                      <a:pt x="9515" y="3119"/>
                    </a:lnTo>
                    <a:lnTo>
                      <a:pt x="9579" y="3054"/>
                    </a:lnTo>
                    <a:cubicBezTo>
                      <a:pt x="9611" y="3054"/>
                      <a:pt x="9644" y="2990"/>
                      <a:pt x="9644" y="2926"/>
                    </a:cubicBezTo>
                    <a:lnTo>
                      <a:pt x="9644" y="2894"/>
                    </a:lnTo>
                    <a:lnTo>
                      <a:pt x="9644" y="2862"/>
                    </a:lnTo>
                    <a:cubicBezTo>
                      <a:pt x="9611" y="2765"/>
                      <a:pt x="9547" y="2733"/>
                      <a:pt x="9515" y="2669"/>
                    </a:cubicBezTo>
                    <a:cubicBezTo>
                      <a:pt x="9354" y="2508"/>
                      <a:pt x="9065" y="2379"/>
                      <a:pt x="8647" y="2219"/>
                    </a:cubicBezTo>
                    <a:cubicBezTo>
                      <a:pt x="8229" y="2058"/>
                      <a:pt x="7683" y="1897"/>
                      <a:pt x="7104" y="1769"/>
                    </a:cubicBezTo>
                    <a:cubicBezTo>
                      <a:pt x="6493" y="1672"/>
                      <a:pt x="5561" y="1222"/>
                      <a:pt x="4790" y="804"/>
                    </a:cubicBezTo>
                    <a:cubicBezTo>
                      <a:pt x="4404" y="611"/>
                      <a:pt x="4083" y="419"/>
                      <a:pt x="3825" y="258"/>
                    </a:cubicBezTo>
                    <a:cubicBezTo>
                      <a:pt x="3568" y="129"/>
                      <a:pt x="3440" y="33"/>
                      <a:pt x="3440" y="33"/>
                    </a:cubicBez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883;p64"/>
              <p:cNvSpPr/>
              <p:nvPr/>
            </p:nvSpPr>
            <p:spPr>
              <a:xfrm>
                <a:off x="4984050" y="4940850"/>
                <a:ext cx="2296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69" extrusionOk="0">
                    <a:moveTo>
                      <a:pt x="0" y="1"/>
                    </a:moveTo>
                    <a:cubicBezTo>
                      <a:pt x="97" y="483"/>
                      <a:pt x="290" y="483"/>
                      <a:pt x="290" y="483"/>
                    </a:cubicBezTo>
                    <a:cubicBezTo>
                      <a:pt x="290" y="483"/>
                      <a:pt x="4261" y="569"/>
                      <a:pt x="6890" y="569"/>
                    </a:cubicBezTo>
                    <a:cubicBezTo>
                      <a:pt x="8204" y="569"/>
                      <a:pt x="9183" y="547"/>
                      <a:pt x="9162" y="483"/>
                    </a:cubicBezTo>
                    <a:cubicBezTo>
                      <a:pt x="9129" y="354"/>
                      <a:pt x="8840" y="193"/>
                      <a:pt x="8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884;p64"/>
              <p:cNvSpPr/>
              <p:nvPr/>
            </p:nvSpPr>
            <p:spPr>
              <a:xfrm>
                <a:off x="4977625" y="4935225"/>
                <a:ext cx="241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98" extrusionOk="0">
                    <a:moveTo>
                      <a:pt x="8551" y="418"/>
                    </a:moveTo>
                    <a:cubicBezTo>
                      <a:pt x="8676" y="472"/>
                      <a:pt x="8791" y="516"/>
                      <a:pt x="8885" y="560"/>
                    </a:cubicBezTo>
                    <a:lnTo>
                      <a:pt x="8885" y="560"/>
                    </a:lnTo>
                    <a:cubicBezTo>
                      <a:pt x="8478" y="579"/>
                      <a:pt x="7863" y="579"/>
                      <a:pt x="7136" y="579"/>
                    </a:cubicBezTo>
                    <a:cubicBezTo>
                      <a:pt x="5818" y="579"/>
                      <a:pt x="4179" y="547"/>
                      <a:pt x="2861" y="547"/>
                    </a:cubicBezTo>
                    <a:cubicBezTo>
                      <a:pt x="1681" y="518"/>
                      <a:pt x="759" y="490"/>
                      <a:pt x="579" y="484"/>
                    </a:cubicBezTo>
                    <a:lnTo>
                      <a:pt x="579" y="484"/>
                    </a:lnTo>
                    <a:lnTo>
                      <a:pt x="579" y="483"/>
                    </a:lnTo>
                    <a:cubicBezTo>
                      <a:pt x="579" y="483"/>
                      <a:pt x="565" y="461"/>
                      <a:pt x="546" y="418"/>
                    </a:cubicBezTo>
                    <a:close/>
                    <a:moveTo>
                      <a:pt x="0" y="1"/>
                    </a:moveTo>
                    <a:lnTo>
                      <a:pt x="65" y="258"/>
                    </a:lnTo>
                    <a:cubicBezTo>
                      <a:pt x="97" y="515"/>
                      <a:pt x="193" y="676"/>
                      <a:pt x="290" y="772"/>
                    </a:cubicBezTo>
                    <a:cubicBezTo>
                      <a:pt x="354" y="869"/>
                      <a:pt x="482" y="901"/>
                      <a:pt x="515" y="901"/>
                    </a:cubicBezTo>
                    <a:cubicBezTo>
                      <a:pt x="515" y="901"/>
                      <a:pt x="4501" y="997"/>
                      <a:pt x="7136" y="997"/>
                    </a:cubicBezTo>
                    <a:lnTo>
                      <a:pt x="8776" y="997"/>
                    </a:lnTo>
                    <a:cubicBezTo>
                      <a:pt x="9001" y="965"/>
                      <a:pt x="9161" y="965"/>
                      <a:pt x="9258" y="965"/>
                    </a:cubicBezTo>
                    <a:cubicBezTo>
                      <a:pt x="9322" y="933"/>
                      <a:pt x="9386" y="933"/>
                      <a:pt x="9419" y="933"/>
                    </a:cubicBezTo>
                    <a:lnTo>
                      <a:pt x="9515" y="901"/>
                    </a:lnTo>
                    <a:lnTo>
                      <a:pt x="9579" y="836"/>
                    </a:lnTo>
                    <a:cubicBezTo>
                      <a:pt x="9611" y="836"/>
                      <a:pt x="9644" y="772"/>
                      <a:pt x="9644" y="708"/>
                    </a:cubicBezTo>
                    <a:lnTo>
                      <a:pt x="9644" y="676"/>
                    </a:lnTo>
                    <a:lnTo>
                      <a:pt x="9644" y="644"/>
                    </a:lnTo>
                    <a:cubicBezTo>
                      <a:pt x="9611" y="547"/>
                      <a:pt x="9547" y="483"/>
                      <a:pt x="9483" y="451"/>
                    </a:cubicBezTo>
                    <a:cubicBezTo>
                      <a:pt x="9322" y="290"/>
                      <a:pt x="9065" y="161"/>
                      <a:pt x="8711" y="33"/>
                    </a:cubicBezTo>
                    <a:lnTo>
                      <a:pt x="8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885;p64"/>
              <p:cNvSpPr/>
              <p:nvPr/>
            </p:nvSpPr>
            <p:spPr>
              <a:xfrm>
                <a:off x="4779925" y="2559250"/>
                <a:ext cx="598725" cy="1158975"/>
              </a:xfrm>
              <a:custGeom>
                <a:avLst/>
                <a:gdLst/>
                <a:ahLst/>
                <a:cxnLst/>
                <a:rect l="l" t="t" r="r" b="b"/>
                <a:pathLst>
                  <a:path w="23949" h="46359" extrusionOk="0">
                    <a:moveTo>
                      <a:pt x="12715" y="0"/>
                    </a:moveTo>
                    <a:cubicBezTo>
                      <a:pt x="12193" y="0"/>
                      <a:pt x="11622" y="44"/>
                      <a:pt x="10994" y="149"/>
                    </a:cubicBezTo>
                    <a:cubicBezTo>
                      <a:pt x="8069" y="631"/>
                      <a:pt x="6044" y="4039"/>
                      <a:pt x="5594" y="7607"/>
                    </a:cubicBezTo>
                    <a:cubicBezTo>
                      <a:pt x="5144" y="11175"/>
                      <a:pt x="5562" y="15128"/>
                      <a:pt x="5562" y="15128"/>
                    </a:cubicBezTo>
                    <a:cubicBezTo>
                      <a:pt x="5626" y="15675"/>
                      <a:pt x="4437" y="17025"/>
                      <a:pt x="4115" y="17411"/>
                    </a:cubicBezTo>
                    <a:cubicBezTo>
                      <a:pt x="3440" y="18311"/>
                      <a:pt x="2604" y="19018"/>
                      <a:pt x="1994" y="19982"/>
                    </a:cubicBezTo>
                    <a:cubicBezTo>
                      <a:pt x="740" y="21911"/>
                      <a:pt x="1" y="24354"/>
                      <a:pt x="258" y="26668"/>
                    </a:cubicBezTo>
                    <a:cubicBezTo>
                      <a:pt x="515" y="29079"/>
                      <a:pt x="1704" y="39815"/>
                      <a:pt x="1737" y="40780"/>
                    </a:cubicBezTo>
                    <a:cubicBezTo>
                      <a:pt x="1737" y="41712"/>
                      <a:pt x="1062" y="43191"/>
                      <a:pt x="1190" y="44348"/>
                    </a:cubicBezTo>
                    <a:cubicBezTo>
                      <a:pt x="1319" y="45473"/>
                      <a:pt x="1704" y="44958"/>
                      <a:pt x="4147" y="45312"/>
                    </a:cubicBezTo>
                    <a:cubicBezTo>
                      <a:pt x="6129" y="45629"/>
                      <a:pt x="11150" y="46359"/>
                      <a:pt x="13340" y="46359"/>
                    </a:cubicBezTo>
                    <a:cubicBezTo>
                      <a:pt x="13815" y="46359"/>
                      <a:pt x="14156" y="46324"/>
                      <a:pt x="14305" y="46244"/>
                    </a:cubicBezTo>
                    <a:cubicBezTo>
                      <a:pt x="15141" y="45794"/>
                      <a:pt x="15752" y="44541"/>
                      <a:pt x="15719" y="43898"/>
                    </a:cubicBezTo>
                    <a:cubicBezTo>
                      <a:pt x="15719" y="43287"/>
                      <a:pt x="15623" y="38690"/>
                      <a:pt x="15141" y="36279"/>
                    </a:cubicBezTo>
                    <a:cubicBezTo>
                      <a:pt x="14659" y="33869"/>
                      <a:pt x="15076" y="28951"/>
                      <a:pt x="14916" y="26443"/>
                    </a:cubicBezTo>
                    <a:cubicBezTo>
                      <a:pt x="14755" y="23936"/>
                      <a:pt x="13823" y="19886"/>
                      <a:pt x="12955" y="18536"/>
                    </a:cubicBezTo>
                    <a:cubicBezTo>
                      <a:pt x="12087" y="17186"/>
                      <a:pt x="11123" y="16157"/>
                      <a:pt x="11444" y="15643"/>
                    </a:cubicBezTo>
                    <a:cubicBezTo>
                      <a:pt x="11733" y="15096"/>
                      <a:pt x="15462" y="12814"/>
                      <a:pt x="17327" y="12043"/>
                    </a:cubicBezTo>
                    <a:cubicBezTo>
                      <a:pt x="19191" y="11271"/>
                      <a:pt x="23948" y="9278"/>
                      <a:pt x="23209" y="8571"/>
                    </a:cubicBezTo>
                    <a:cubicBezTo>
                      <a:pt x="22470" y="7864"/>
                      <a:pt x="19641" y="3621"/>
                      <a:pt x="19641" y="3621"/>
                    </a:cubicBezTo>
                    <a:cubicBezTo>
                      <a:pt x="19641" y="3621"/>
                      <a:pt x="17905" y="1467"/>
                      <a:pt x="16748" y="953"/>
                    </a:cubicBezTo>
                    <a:cubicBezTo>
                      <a:pt x="15842" y="575"/>
                      <a:pt x="14600" y="0"/>
                      <a:pt x="12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886;p64"/>
              <p:cNvSpPr/>
              <p:nvPr/>
            </p:nvSpPr>
            <p:spPr>
              <a:xfrm>
                <a:off x="4779925" y="2554125"/>
                <a:ext cx="587475" cy="1169275"/>
              </a:xfrm>
              <a:custGeom>
                <a:avLst/>
                <a:gdLst/>
                <a:ahLst/>
                <a:cxnLst/>
                <a:rect l="l" t="t" r="r" b="b"/>
                <a:pathLst>
                  <a:path w="23499" h="46771" extrusionOk="0">
                    <a:moveTo>
                      <a:pt x="12730" y="418"/>
                    </a:moveTo>
                    <a:cubicBezTo>
                      <a:pt x="14562" y="418"/>
                      <a:pt x="15752" y="965"/>
                      <a:pt x="16684" y="1351"/>
                    </a:cubicBezTo>
                    <a:cubicBezTo>
                      <a:pt x="17198" y="1576"/>
                      <a:pt x="17905" y="2218"/>
                      <a:pt x="18484" y="2829"/>
                    </a:cubicBezTo>
                    <a:cubicBezTo>
                      <a:pt x="18773" y="3118"/>
                      <a:pt x="19030" y="3408"/>
                      <a:pt x="19191" y="3633"/>
                    </a:cubicBezTo>
                    <a:cubicBezTo>
                      <a:pt x="19384" y="3826"/>
                      <a:pt x="19480" y="3954"/>
                      <a:pt x="19480" y="3954"/>
                    </a:cubicBezTo>
                    <a:cubicBezTo>
                      <a:pt x="19480" y="3954"/>
                      <a:pt x="20155" y="5015"/>
                      <a:pt x="20959" y="6140"/>
                    </a:cubicBezTo>
                    <a:cubicBezTo>
                      <a:pt x="21377" y="6719"/>
                      <a:pt x="21795" y="7329"/>
                      <a:pt x="22180" y="7812"/>
                    </a:cubicBezTo>
                    <a:cubicBezTo>
                      <a:pt x="22534" y="8326"/>
                      <a:pt x="22855" y="8712"/>
                      <a:pt x="23048" y="8937"/>
                    </a:cubicBezTo>
                    <a:lnTo>
                      <a:pt x="23080" y="8937"/>
                    </a:lnTo>
                    <a:cubicBezTo>
                      <a:pt x="23080" y="8937"/>
                      <a:pt x="23048" y="9033"/>
                      <a:pt x="22952" y="9162"/>
                    </a:cubicBezTo>
                    <a:cubicBezTo>
                      <a:pt x="22759" y="9355"/>
                      <a:pt x="22405" y="9612"/>
                      <a:pt x="21955" y="9869"/>
                    </a:cubicBezTo>
                    <a:cubicBezTo>
                      <a:pt x="20573" y="10672"/>
                      <a:pt x="18387" y="11572"/>
                      <a:pt x="17230" y="12055"/>
                    </a:cubicBezTo>
                    <a:cubicBezTo>
                      <a:pt x="16298" y="12440"/>
                      <a:pt x="14884" y="13212"/>
                      <a:pt x="13662" y="13951"/>
                    </a:cubicBezTo>
                    <a:cubicBezTo>
                      <a:pt x="13084" y="14337"/>
                      <a:pt x="12505" y="14690"/>
                      <a:pt x="12087" y="14980"/>
                    </a:cubicBezTo>
                    <a:cubicBezTo>
                      <a:pt x="11894" y="15141"/>
                      <a:pt x="11701" y="15269"/>
                      <a:pt x="11541" y="15398"/>
                    </a:cubicBezTo>
                    <a:cubicBezTo>
                      <a:pt x="11412" y="15526"/>
                      <a:pt x="11316" y="15623"/>
                      <a:pt x="11251" y="15719"/>
                    </a:cubicBezTo>
                    <a:cubicBezTo>
                      <a:pt x="11187" y="15848"/>
                      <a:pt x="11155" y="15944"/>
                      <a:pt x="11155" y="16073"/>
                    </a:cubicBezTo>
                    <a:cubicBezTo>
                      <a:pt x="11155" y="16266"/>
                      <a:pt x="11219" y="16458"/>
                      <a:pt x="11316" y="16651"/>
                    </a:cubicBezTo>
                    <a:cubicBezTo>
                      <a:pt x="11605" y="17262"/>
                      <a:pt x="12216" y="17969"/>
                      <a:pt x="12794" y="18837"/>
                    </a:cubicBezTo>
                    <a:cubicBezTo>
                      <a:pt x="13180" y="19480"/>
                      <a:pt x="13630" y="20830"/>
                      <a:pt x="13984" y="22309"/>
                    </a:cubicBezTo>
                    <a:cubicBezTo>
                      <a:pt x="14369" y="23787"/>
                      <a:pt x="14626" y="25427"/>
                      <a:pt x="14691" y="26648"/>
                    </a:cubicBezTo>
                    <a:cubicBezTo>
                      <a:pt x="14723" y="27098"/>
                      <a:pt x="14755" y="27645"/>
                      <a:pt x="14755" y="28223"/>
                    </a:cubicBezTo>
                    <a:cubicBezTo>
                      <a:pt x="14755" y="29573"/>
                      <a:pt x="14691" y="31213"/>
                      <a:pt x="14691" y="32756"/>
                    </a:cubicBezTo>
                    <a:cubicBezTo>
                      <a:pt x="14691" y="34202"/>
                      <a:pt x="14723" y="35552"/>
                      <a:pt x="14916" y="36517"/>
                    </a:cubicBezTo>
                    <a:cubicBezTo>
                      <a:pt x="15398" y="38895"/>
                      <a:pt x="15494" y="43492"/>
                      <a:pt x="15527" y="44135"/>
                    </a:cubicBezTo>
                    <a:cubicBezTo>
                      <a:pt x="15527" y="44392"/>
                      <a:pt x="15366" y="44842"/>
                      <a:pt x="15141" y="45260"/>
                    </a:cubicBezTo>
                    <a:cubicBezTo>
                      <a:pt x="14916" y="45678"/>
                      <a:pt x="14562" y="46064"/>
                      <a:pt x="14209" y="46256"/>
                    </a:cubicBezTo>
                    <a:cubicBezTo>
                      <a:pt x="14176" y="46289"/>
                      <a:pt x="14080" y="46321"/>
                      <a:pt x="13951" y="46321"/>
                    </a:cubicBezTo>
                    <a:cubicBezTo>
                      <a:pt x="13791" y="46353"/>
                      <a:pt x="13598" y="46353"/>
                      <a:pt x="13373" y="46353"/>
                    </a:cubicBezTo>
                    <a:cubicBezTo>
                      <a:pt x="11251" y="46353"/>
                      <a:pt x="6140" y="45614"/>
                      <a:pt x="4180" y="45324"/>
                    </a:cubicBezTo>
                    <a:cubicBezTo>
                      <a:pt x="2958" y="45131"/>
                      <a:pt x="2219" y="45163"/>
                      <a:pt x="1833" y="45131"/>
                    </a:cubicBezTo>
                    <a:cubicBezTo>
                      <a:pt x="1737" y="45099"/>
                      <a:pt x="1672" y="45099"/>
                      <a:pt x="1608" y="45067"/>
                    </a:cubicBezTo>
                    <a:cubicBezTo>
                      <a:pt x="1544" y="45035"/>
                      <a:pt x="1544" y="45003"/>
                      <a:pt x="1479" y="44938"/>
                    </a:cubicBezTo>
                    <a:cubicBezTo>
                      <a:pt x="1447" y="44874"/>
                      <a:pt x="1415" y="44713"/>
                      <a:pt x="1383" y="44521"/>
                    </a:cubicBezTo>
                    <a:cubicBezTo>
                      <a:pt x="1383" y="44424"/>
                      <a:pt x="1383" y="44328"/>
                      <a:pt x="1383" y="44231"/>
                    </a:cubicBezTo>
                    <a:cubicBezTo>
                      <a:pt x="1383" y="43749"/>
                      <a:pt x="1512" y="43171"/>
                      <a:pt x="1640" y="42592"/>
                    </a:cubicBezTo>
                    <a:cubicBezTo>
                      <a:pt x="1801" y="42045"/>
                      <a:pt x="1929" y="41499"/>
                      <a:pt x="1929" y="41017"/>
                    </a:cubicBezTo>
                    <a:lnTo>
                      <a:pt x="1929" y="40985"/>
                    </a:lnTo>
                    <a:lnTo>
                      <a:pt x="1929" y="40953"/>
                    </a:lnTo>
                    <a:cubicBezTo>
                      <a:pt x="1929" y="40695"/>
                      <a:pt x="1865" y="39860"/>
                      <a:pt x="1737" y="38702"/>
                    </a:cubicBezTo>
                    <a:cubicBezTo>
                      <a:pt x="1383" y="35167"/>
                      <a:pt x="676" y="28641"/>
                      <a:pt x="483" y="26841"/>
                    </a:cubicBezTo>
                    <a:cubicBezTo>
                      <a:pt x="451" y="26552"/>
                      <a:pt x="419" y="26230"/>
                      <a:pt x="419" y="25941"/>
                    </a:cubicBezTo>
                    <a:cubicBezTo>
                      <a:pt x="419" y="23948"/>
                      <a:pt x="1094" y="21955"/>
                      <a:pt x="2154" y="20284"/>
                    </a:cubicBezTo>
                    <a:cubicBezTo>
                      <a:pt x="2765" y="19384"/>
                      <a:pt x="3601" y="18676"/>
                      <a:pt x="4276" y="17744"/>
                    </a:cubicBezTo>
                    <a:cubicBezTo>
                      <a:pt x="4437" y="17551"/>
                      <a:pt x="4790" y="17133"/>
                      <a:pt x="5112" y="16683"/>
                    </a:cubicBezTo>
                    <a:cubicBezTo>
                      <a:pt x="5272" y="16458"/>
                      <a:pt x="5433" y="16233"/>
                      <a:pt x="5562" y="16008"/>
                    </a:cubicBezTo>
                    <a:cubicBezTo>
                      <a:pt x="5690" y="15783"/>
                      <a:pt x="5755" y="15591"/>
                      <a:pt x="5755" y="15366"/>
                    </a:cubicBezTo>
                    <a:lnTo>
                      <a:pt x="5755" y="15333"/>
                    </a:lnTo>
                    <a:cubicBezTo>
                      <a:pt x="5755" y="15333"/>
                      <a:pt x="5755" y="15205"/>
                      <a:pt x="5755" y="15044"/>
                    </a:cubicBezTo>
                    <a:cubicBezTo>
                      <a:pt x="5690" y="14465"/>
                      <a:pt x="5594" y="13148"/>
                      <a:pt x="5594" y="11572"/>
                    </a:cubicBezTo>
                    <a:cubicBezTo>
                      <a:pt x="5594" y="10383"/>
                      <a:pt x="5658" y="9097"/>
                      <a:pt x="5819" y="7844"/>
                    </a:cubicBezTo>
                    <a:cubicBezTo>
                      <a:pt x="6012" y="6076"/>
                      <a:pt x="6623" y="4372"/>
                      <a:pt x="7523" y="3054"/>
                    </a:cubicBezTo>
                    <a:cubicBezTo>
                      <a:pt x="8455" y="1704"/>
                      <a:pt x="9644" y="804"/>
                      <a:pt x="11026" y="547"/>
                    </a:cubicBezTo>
                    <a:cubicBezTo>
                      <a:pt x="11637" y="450"/>
                      <a:pt x="12216" y="418"/>
                      <a:pt x="12730" y="418"/>
                    </a:cubicBezTo>
                    <a:close/>
                    <a:moveTo>
                      <a:pt x="12730" y="0"/>
                    </a:moveTo>
                    <a:cubicBezTo>
                      <a:pt x="12183" y="0"/>
                      <a:pt x="11605" y="33"/>
                      <a:pt x="10930" y="129"/>
                    </a:cubicBezTo>
                    <a:cubicBezTo>
                      <a:pt x="9419" y="386"/>
                      <a:pt x="8133" y="1415"/>
                      <a:pt x="7169" y="2797"/>
                    </a:cubicBezTo>
                    <a:cubicBezTo>
                      <a:pt x="6237" y="4179"/>
                      <a:pt x="5626" y="5947"/>
                      <a:pt x="5401" y="7779"/>
                    </a:cubicBezTo>
                    <a:cubicBezTo>
                      <a:pt x="5240" y="9065"/>
                      <a:pt x="5176" y="10383"/>
                      <a:pt x="5176" y="11572"/>
                    </a:cubicBezTo>
                    <a:cubicBezTo>
                      <a:pt x="5176" y="13694"/>
                      <a:pt x="5337" y="15366"/>
                      <a:pt x="5337" y="15366"/>
                    </a:cubicBezTo>
                    <a:cubicBezTo>
                      <a:pt x="5337" y="15462"/>
                      <a:pt x="5305" y="15623"/>
                      <a:pt x="5176" y="15816"/>
                    </a:cubicBezTo>
                    <a:cubicBezTo>
                      <a:pt x="5047" y="16105"/>
                      <a:pt x="4790" y="16458"/>
                      <a:pt x="4533" y="16748"/>
                    </a:cubicBezTo>
                    <a:cubicBezTo>
                      <a:pt x="4308" y="17069"/>
                      <a:pt x="4083" y="17326"/>
                      <a:pt x="3955" y="17487"/>
                    </a:cubicBezTo>
                    <a:cubicBezTo>
                      <a:pt x="3312" y="18355"/>
                      <a:pt x="2444" y="19062"/>
                      <a:pt x="1801" y="20059"/>
                    </a:cubicBezTo>
                    <a:cubicBezTo>
                      <a:pt x="708" y="21762"/>
                      <a:pt x="1" y="23852"/>
                      <a:pt x="1" y="25941"/>
                    </a:cubicBezTo>
                    <a:cubicBezTo>
                      <a:pt x="1" y="26263"/>
                      <a:pt x="33" y="26584"/>
                      <a:pt x="65" y="26905"/>
                    </a:cubicBezTo>
                    <a:cubicBezTo>
                      <a:pt x="194" y="28095"/>
                      <a:pt x="547" y="31373"/>
                      <a:pt x="869" y="34492"/>
                    </a:cubicBezTo>
                    <a:cubicBezTo>
                      <a:pt x="1029" y="36034"/>
                      <a:pt x="1190" y="37545"/>
                      <a:pt x="1319" y="38735"/>
                    </a:cubicBezTo>
                    <a:cubicBezTo>
                      <a:pt x="1447" y="39892"/>
                      <a:pt x="1512" y="40760"/>
                      <a:pt x="1512" y="40985"/>
                    </a:cubicBezTo>
                    <a:lnTo>
                      <a:pt x="1512" y="41017"/>
                    </a:lnTo>
                    <a:cubicBezTo>
                      <a:pt x="1512" y="41403"/>
                      <a:pt x="1383" y="41917"/>
                      <a:pt x="1254" y="42495"/>
                    </a:cubicBezTo>
                    <a:cubicBezTo>
                      <a:pt x="1094" y="43074"/>
                      <a:pt x="965" y="43653"/>
                      <a:pt x="965" y="44231"/>
                    </a:cubicBezTo>
                    <a:cubicBezTo>
                      <a:pt x="965" y="44360"/>
                      <a:pt x="965" y="44456"/>
                      <a:pt x="965" y="44585"/>
                    </a:cubicBezTo>
                    <a:cubicBezTo>
                      <a:pt x="997" y="44874"/>
                      <a:pt x="1062" y="45099"/>
                      <a:pt x="1190" y="45260"/>
                    </a:cubicBezTo>
                    <a:cubicBezTo>
                      <a:pt x="1287" y="45388"/>
                      <a:pt x="1447" y="45485"/>
                      <a:pt x="1608" y="45517"/>
                    </a:cubicBezTo>
                    <a:cubicBezTo>
                      <a:pt x="1833" y="45581"/>
                      <a:pt x="2122" y="45581"/>
                      <a:pt x="2540" y="45581"/>
                    </a:cubicBezTo>
                    <a:cubicBezTo>
                      <a:pt x="2926" y="45614"/>
                      <a:pt x="3440" y="45646"/>
                      <a:pt x="4115" y="45742"/>
                    </a:cubicBezTo>
                    <a:cubicBezTo>
                      <a:pt x="6108" y="46031"/>
                      <a:pt x="11155" y="46771"/>
                      <a:pt x="13373" y="46771"/>
                    </a:cubicBezTo>
                    <a:cubicBezTo>
                      <a:pt x="13630" y="46771"/>
                      <a:pt x="13823" y="46771"/>
                      <a:pt x="13984" y="46739"/>
                    </a:cubicBezTo>
                    <a:cubicBezTo>
                      <a:pt x="14144" y="46739"/>
                      <a:pt x="14305" y="46706"/>
                      <a:pt x="14401" y="46642"/>
                    </a:cubicBezTo>
                    <a:cubicBezTo>
                      <a:pt x="14884" y="46385"/>
                      <a:pt x="15237" y="45935"/>
                      <a:pt x="15527" y="45485"/>
                    </a:cubicBezTo>
                    <a:cubicBezTo>
                      <a:pt x="15784" y="45003"/>
                      <a:pt x="15944" y="44521"/>
                      <a:pt x="15944" y="44135"/>
                    </a:cubicBezTo>
                    <a:lnTo>
                      <a:pt x="15944" y="44103"/>
                    </a:lnTo>
                    <a:cubicBezTo>
                      <a:pt x="15912" y="43492"/>
                      <a:pt x="15816" y="38863"/>
                      <a:pt x="15334" y="36452"/>
                    </a:cubicBezTo>
                    <a:cubicBezTo>
                      <a:pt x="15173" y="35520"/>
                      <a:pt x="15109" y="34170"/>
                      <a:pt x="15109" y="32756"/>
                    </a:cubicBezTo>
                    <a:cubicBezTo>
                      <a:pt x="15109" y="31245"/>
                      <a:pt x="15173" y="29606"/>
                      <a:pt x="15173" y="28223"/>
                    </a:cubicBezTo>
                    <a:cubicBezTo>
                      <a:pt x="15173" y="27645"/>
                      <a:pt x="15173" y="27098"/>
                      <a:pt x="15141" y="26648"/>
                    </a:cubicBezTo>
                    <a:cubicBezTo>
                      <a:pt x="15044" y="25362"/>
                      <a:pt x="14787" y="23723"/>
                      <a:pt x="14401" y="22212"/>
                    </a:cubicBezTo>
                    <a:cubicBezTo>
                      <a:pt x="14048" y="20702"/>
                      <a:pt x="13598" y="19351"/>
                      <a:pt x="13148" y="18612"/>
                    </a:cubicBezTo>
                    <a:cubicBezTo>
                      <a:pt x="12762" y="18034"/>
                      <a:pt x="12344" y="17487"/>
                      <a:pt x="12055" y="17069"/>
                    </a:cubicBezTo>
                    <a:cubicBezTo>
                      <a:pt x="11926" y="16844"/>
                      <a:pt x="11798" y="16651"/>
                      <a:pt x="11701" y="16458"/>
                    </a:cubicBezTo>
                    <a:cubicBezTo>
                      <a:pt x="11637" y="16298"/>
                      <a:pt x="11573" y="16169"/>
                      <a:pt x="11573" y="16073"/>
                    </a:cubicBezTo>
                    <a:cubicBezTo>
                      <a:pt x="11573" y="16008"/>
                      <a:pt x="11605" y="15976"/>
                      <a:pt x="11605" y="15944"/>
                    </a:cubicBezTo>
                    <a:cubicBezTo>
                      <a:pt x="11637" y="15912"/>
                      <a:pt x="11701" y="15816"/>
                      <a:pt x="11830" y="15719"/>
                    </a:cubicBezTo>
                    <a:cubicBezTo>
                      <a:pt x="12280" y="15333"/>
                      <a:pt x="13276" y="14690"/>
                      <a:pt x="14369" y="14048"/>
                    </a:cubicBezTo>
                    <a:cubicBezTo>
                      <a:pt x="15430" y="13405"/>
                      <a:pt x="16587" y="12794"/>
                      <a:pt x="17391" y="12440"/>
                    </a:cubicBezTo>
                    <a:cubicBezTo>
                      <a:pt x="18259" y="12087"/>
                      <a:pt x="19770" y="11476"/>
                      <a:pt x="21055" y="10833"/>
                    </a:cubicBezTo>
                    <a:cubicBezTo>
                      <a:pt x="21698" y="10512"/>
                      <a:pt x="22277" y="10190"/>
                      <a:pt x="22727" y="9869"/>
                    </a:cubicBezTo>
                    <a:cubicBezTo>
                      <a:pt x="22952" y="9740"/>
                      <a:pt x="23113" y="9580"/>
                      <a:pt x="23241" y="9451"/>
                    </a:cubicBezTo>
                    <a:cubicBezTo>
                      <a:pt x="23402" y="9290"/>
                      <a:pt x="23498" y="9129"/>
                      <a:pt x="23498" y="8937"/>
                    </a:cubicBezTo>
                    <a:cubicBezTo>
                      <a:pt x="23498" y="8808"/>
                      <a:pt x="23434" y="8712"/>
                      <a:pt x="23370" y="8615"/>
                    </a:cubicBezTo>
                    <a:cubicBezTo>
                      <a:pt x="23177" y="8454"/>
                      <a:pt x="22855" y="8069"/>
                      <a:pt x="22502" y="7554"/>
                    </a:cubicBezTo>
                    <a:cubicBezTo>
                      <a:pt x="21955" y="6815"/>
                      <a:pt x="21280" y="5851"/>
                      <a:pt x="20734" y="5079"/>
                    </a:cubicBezTo>
                    <a:cubicBezTo>
                      <a:pt x="20220" y="4308"/>
                      <a:pt x="19834" y="3697"/>
                      <a:pt x="19834" y="3697"/>
                    </a:cubicBezTo>
                    <a:lnTo>
                      <a:pt x="19802" y="3697"/>
                    </a:lnTo>
                    <a:cubicBezTo>
                      <a:pt x="19802" y="3697"/>
                      <a:pt x="19384" y="3151"/>
                      <a:pt x="18805" y="2540"/>
                    </a:cubicBezTo>
                    <a:cubicBezTo>
                      <a:pt x="18194" y="1929"/>
                      <a:pt x="17487" y="1254"/>
                      <a:pt x="16844" y="965"/>
                    </a:cubicBezTo>
                    <a:cubicBezTo>
                      <a:pt x="15944" y="579"/>
                      <a:pt x="14659" y="0"/>
                      <a:pt x="12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887;p64"/>
              <p:cNvSpPr/>
              <p:nvPr/>
            </p:nvSpPr>
            <p:spPr>
              <a:xfrm>
                <a:off x="4852250" y="3131925"/>
                <a:ext cx="629250" cy="449325"/>
              </a:xfrm>
              <a:custGeom>
                <a:avLst/>
                <a:gdLst/>
                <a:ahLst/>
                <a:cxnLst/>
                <a:rect l="l" t="t" r="r" b="b"/>
                <a:pathLst>
                  <a:path w="25170" h="17973" extrusionOk="0">
                    <a:moveTo>
                      <a:pt x="1737" y="0"/>
                    </a:moveTo>
                    <a:cubicBezTo>
                      <a:pt x="1737" y="0"/>
                      <a:pt x="1" y="1286"/>
                      <a:pt x="65" y="3311"/>
                    </a:cubicBezTo>
                    <a:cubicBezTo>
                      <a:pt x="97" y="5336"/>
                      <a:pt x="2508" y="15655"/>
                      <a:pt x="2862" y="16715"/>
                    </a:cubicBezTo>
                    <a:cubicBezTo>
                      <a:pt x="3247" y="17744"/>
                      <a:pt x="4855" y="17841"/>
                      <a:pt x="5208" y="17969"/>
                    </a:cubicBezTo>
                    <a:cubicBezTo>
                      <a:pt x="5213" y="17972"/>
                      <a:pt x="5222" y="17973"/>
                      <a:pt x="5233" y="17973"/>
                    </a:cubicBezTo>
                    <a:cubicBezTo>
                      <a:pt x="5966" y="17973"/>
                      <a:pt x="19384" y="12762"/>
                      <a:pt x="19384" y="12762"/>
                    </a:cubicBezTo>
                    <a:cubicBezTo>
                      <a:pt x="19384" y="12762"/>
                      <a:pt x="21023" y="13919"/>
                      <a:pt x="21666" y="13919"/>
                    </a:cubicBezTo>
                    <a:cubicBezTo>
                      <a:pt x="22277" y="13887"/>
                      <a:pt x="24045" y="13855"/>
                      <a:pt x="24045" y="13855"/>
                    </a:cubicBezTo>
                    <a:cubicBezTo>
                      <a:pt x="24045" y="13855"/>
                      <a:pt x="24752" y="15012"/>
                      <a:pt x="24977" y="15012"/>
                    </a:cubicBezTo>
                    <a:cubicBezTo>
                      <a:pt x="25170" y="15012"/>
                      <a:pt x="25106" y="14465"/>
                      <a:pt x="25009" y="14048"/>
                    </a:cubicBezTo>
                    <a:cubicBezTo>
                      <a:pt x="24945" y="13630"/>
                      <a:pt x="24559" y="12569"/>
                      <a:pt x="24559" y="12569"/>
                    </a:cubicBezTo>
                    <a:cubicBezTo>
                      <a:pt x="24559" y="12569"/>
                      <a:pt x="22663" y="11444"/>
                      <a:pt x="21730" y="11251"/>
                    </a:cubicBezTo>
                    <a:cubicBezTo>
                      <a:pt x="20974" y="11089"/>
                      <a:pt x="20149" y="10836"/>
                      <a:pt x="19580" y="10836"/>
                    </a:cubicBezTo>
                    <a:cubicBezTo>
                      <a:pt x="19473" y="10836"/>
                      <a:pt x="19374" y="10845"/>
                      <a:pt x="19287" y="10865"/>
                    </a:cubicBezTo>
                    <a:cubicBezTo>
                      <a:pt x="18709" y="11026"/>
                      <a:pt x="7555" y="12826"/>
                      <a:pt x="7555" y="12826"/>
                    </a:cubicBezTo>
                    <a:cubicBezTo>
                      <a:pt x="7555" y="12826"/>
                      <a:pt x="7812" y="5304"/>
                      <a:pt x="7619" y="3697"/>
                    </a:cubicBezTo>
                    <a:cubicBezTo>
                      <a:pt x="7458" y="2090"/>
                      <a:pt x="6783" y="450"/>
                      <a:pt x="5530" y="193"/>
                    </a:cubicBez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888;p64"/>
              <p:cNvSpPr/>
              <p:nvPr/>
            </p:nvSpPr>
            <p:spPr>
              <a:xfrm>
                <a:off x="4848250" y="3127100"/>
                <a:ext cx="637275" cy="459700"/>
              </a:xfrm>
              <a:custGeom>
                <a:avLst/>
                <a:gdLst/>
                <a:ahLst/>
                <a:cxnLst/>
                <a:rect l="l" t="t" r="r" b="b"/>
                <a:pathLst>
                  <a:path w="25491" h="18388" extrusionOk="0">
                    <a:moveTo>
                      <a:pt x="1768" y="0"/>
                    </a:moveTo>
                    <a:cubicBezTo>
                      <a:pt x="1768" y="33"/>
                      <a:pt x="1318" y="354"/>
                      <a:pt x="868" y="933"/>
                    </a:cubicBezTo>
                    <a:cubicBezTo>
                      <a:pt x="450" y="1511"/>
                      <a:pt x="0" y="2379"/>
                      <a:pt x="0" y="3440"/>
                    </a:cubicBezTo>
                    <a:lnTo>
                      <a:pt x="0" y="3536"/>
                    </a:lnTo>
                    <a:lnTo>
                      <a:pt x="2" y="3536"/>
                    </a:lnTo>
                    <a:lnTo>
                      <a:pt x="2" y="3536"/>
                    </a:lnTo>
                    <a:cubicBezTo>
                      <a:pt x="37" y="4090"/>
                      <a:pt x="166" y="5104"/>
                      <a:pt x="418" y="6365"/>
                    </a:cubicBezTo>
                    <a:cubicBezTo>
                      <a:pt x="772" y="8262"/>
                      <a:pt x="1318" y="10705"/>
                      <a:pt x="1800" y="12794"/>
                    </a:cubicBezTo>
                    <a:cubicBezTo>
                      <a:pt x="2025" y="13823"/>
                      <a:pt x="2250" y="14755"/>
                      <a:pt x="2443" y="15494"/>
                    </a:cubicBezTo>
                    <a:cubicBezTo>
                      <a:pt x="2636" y="16233"/>
                      <a:pt x="2764" y="16748"/>
                      <a:pt x="2829" y="16973"/>
                    </a:cubicBezTo>
                    <a:cubicBezTo>
                      <a:pt x="2957" y="17262"/>
                      <a:pt x="3150" y="17519"/>
                      <a:pt x="3375" y="17680"/>
                    </a:cubicBezTo>
                    <a:cubicBezTo>
                      <a:pt x="3729" y="17969"/>
                      <a:pt x="4147" y="18098"/>
                      <a:pt x="4532" y="18194"/>
                    </a:cubicBezTo>
                    <a:cubicBezTo>
                      <a:pt x="4725" y="18259"/>
                      <a:pt x="4886" y="18291"/>
                      <a:pt x="5015" y="18323"/>
                    </a:cubicBezTo>
                    <a:cubicBezTo>
                      <a:pt x="5143" y="18323"/>
                      <a:pt x="5272" y="18355"/>
                      <a:pt x="5304" y="18387"/>
                    </a:cubicBezTo>
                    <a:lnTo>
                      <a:pt x="5529" y="18387"/>
                    </a:lnTo>
                    <a:cubicBezTo>
                      <a:pt x="5722" y="18323"/>
                      <a:pt x="6075" y="18226"/>
                      <a:pt x="6557" y="18066"/>
                    </a:cubicBezTo>
                    <a:cubicBezTo>
                      <a:pt x="9694" y="16990"/>
                      <a:pt x="18272" y="13666"/>
                      <a:pt x="19495" y="13202"/>
                    </a:cubicBezTo>
                    <a:lnTo>
                      <a:pt x="19495" y="13202"/>
                    </a:lnTo>
                    <a:cubicBezTo>
                      <a:pt x="19638" y="13299"/>
                      <a:pt x="19959" y="13512"/>
                      <a:pt x="20315" y="13726"/>
                    </a:cubicBezTo>
                    <a:cubicBezTo>
                      <a:pt x="20572" y="13855"/>
                      <a:pt x="20830" y="14015"/>
                      <a:pt x="21087" y="14112"/>
                    </a:cubicBezTo>
                    <a:cubicBezTo>
                      <a:pt x="21344" y="14241"/>
                      <a:pt x="21601" y="14305"/>
                      <a:pt x="21826" y="14305"/>
                    </a:cubicBezTo>
                    <a:cubicBezTo>
                      <a:pt x="22344" y="14305"/>
                      <a:pt x="23692" y="14282"/>
                      <a:pt x="24091" y="14275"/>
                    </a:cubicBezTo>
                    <a:lnTo>
                      <a:pt x="24091" y="14275"/>
                    </a:lnTo>
                    <a:cubicBezTo>
                      <a:pt x="24166" y="14395"/>
                      <a:pt x="24282" y="14581"/>
                      <a:pt x="24398" y="14755"/>
                    </a:cubicBezTo>
                    <a:cubicBezTo>
                      <a:pt x="24526" y="14916"/>
                      <a:pt x="24623" y="15044"/>
                      <a:pt x="24751" y="15173"/>
                    </a:cubicBezTo>
                    <a:cubicBezTo>
                      <a:pt x="24783" y="15237"/>
                      <a:pt x="24848" y="15301"/>
                      <a:pt x="24912" y="15333"/>
                    </a:cubicBezTo>
                    <a:cubicBezTo>
                      <a:pt x="24944" y="15366"/>
                      <a:pt x="25008" y="15430"/>
                      <a:pt x="25137" y="15430"/>
                    </a:cubicBezTo>
                    <a:cubicBezTo>
                      <a:pt x="25201" y="15430"/>
                      <a:pt x="25266" y="15398"/>
                      <a:pt x="25330" y="15366"/>
                    </a:cubicBezTo>
                    <a:cubicBezTo>
                      <a:pt x="25426" y="15269"/>
                      <a:pt x="25426" y="15205"/>
                      <a:pt x="25458" y="15141"/>
                    </a:cubicBezTo>
                    <a:cubicBezTo>
                      <a:pt x="25458" y="15076"/>
                      <a:pt x="25491" y="14980"/>
                      <a:pt x="25491" y="14916"/>
                    </a:cubicBezTo>
                    <a:cubicBezTo>
                      <a:pt x="25491" y="14691"/>
                      <a:pt x="25426" y="14433"/>
                      <a:pt x="25394" y="14208"/>
                    </a:cubicBezTo>
                    <a:cubicBezTo>
                      <a:pt x="25330" y="13951"/>
                      <a:pt x="25233" y="13598"/>
                      <a:pt x="25137" y="13276"/>
                    </a:cubicBezTo>
                    <a:cubicBezTo>
                      <a:pt x="25008" y="12955"/>
                      <a:pt x="24912" y="12698"/>
                      <a:pt x="24912" y="12698"/>
                    </a:cubicBezTo>
                    <a:lnTo>
                      <a:pt x="24912" y="12633"/>
                    </a:lnTo>
                    <a:lnTo>
                      <a:pt x="24848" y="12601"/>
                    </a:lnTo>
                    <a:cubicBezTo>
                      <a:pt x="24848" y="12601"/>
                      <a:pt x="24365" y="12312"/>
                      <a:pt x="23755" y="11990"/>
                    </a:cubicBezTo>
                    <a:cubicBezTo>
                      <a:pt x="23144" y="11669"/>
                      <a:pt x="22437" y="11347"/>
                      <a:pt x="21923" y="11219"/>
                    </a:cubicBezTo>
                    <a:cubicBezTo>
                      <a:pt x="21183" y="11090"/>
                      <a:pt x="20412" y="10833"/>
                      <a:pt x="19769" y="10833"/>
                    </a:cubicBezTo>
                    <a:cubicBezTo>
                      <a:pt x="19640" y="10833"/>
                      <a:pt x="19512" y="10833"/>
                      <a:pt x="19383" y="10865"/>
                    </a:cubicBezTo>
                    <a:cubicBezTo>
                      <a:pt x="19319" y="10865"/>
                      <a:pt x="19094" y="10930"/>
                      <a:pt x="18740" y="10994"/>
                    </a:cubicBezTo>
                    <a:cubicBezTo>
                      <a:pt x="17487" y="11219"/>
                      <a:pt x="14722" y="11669"/>
                      <a:pt x="12279" y="12055"/>
                    </a:cubicBezTo>
                    <a:cubicBezTo>
                      <a:pt x="11026" y="12248"/>
                      <a:pt x="9901" y="12440"/>
                      <a:pt x="9065" y="12569"/>
                    </a:cubicBezTo>
                    <a:cubicBezTo>
                      <a:pt x="8565" y="12662"/>
                      <a:pt x="8182" y="12722"/>
                      <a:pt x="7948" y="12757"/>
                    </a:cubicBezTo>
                    <a:lnTo>
                      <a:pt x="7948" y="12757"/>
                    </a:lnTo>
                    <a:cubicBezTo>
                      <a:pt x="7976" y="11808"/>
                      <a:pt x="8068" y="8483"/>
                      <a:pt x="8068" y="6108"/>
                    </a:cubicBezTo>
                    <a:cubicBezTo>
                      <a:pt x="8068" y="5111"/>
                      <a:pt x="8036" y="4308"/>
                      <a:pt x="8004" y="3890"/>
                    </a:cubicBezTo>
                    <a:cubicBezTo>
                      <a:pt x="7908" y="3054"/>
                      <a:pt x="7683" y="2218"/>
                      <a:pt x="7329" y="1543"/>
                    </a:cubicBezTo>
                    <a:cubicBezTo>
                      <a:pt x="6975" y="868"/>
                      <a:pt x="6429" y="322"/>
                      <a:pt x="5722" y="161"/>
                    </a:cubicBezTo>
                    <a:lnTo>
                      <a:pt x="5625" y="579"/>
                    </a:lnTo>
                    <a:cubicBezTo>
                      <a:pt x="6172" y="708"/>
                      <a:pt x="6622" y="1126"/>
                      <a:pt x="6943" y="1736"/>
                    </a:cubicBezTo>
                    <a:cubicBezTo>
                      <a:pt x="7297" y="2347"/>
                      <a:pt x="7490" y="3151"/>
                      <a:pt x="7586" y="3922"/>
                    </a:cubicBezTo>
                    <a:cubicBezTo>
                      <a:pt x="7618" y="4308"/>
                      <a:pt x="7650" y="5144"/>
                      <a:pt x="7650" y="6108"/>
                    </a:cubicBezTo>
                    <a:cubicBezTo>
                      <a:pt x="7650" y="7490"/>
                      <a:pt x="7618" y="9226"/>
                      <a:pt x="7554" y="10608"/>
                    </a:cubicBezTo>
                    <a:cubicBezTo>
                      <a:pt x="7522" y="11958"/>
                      <a:pt x="7490" y="12987"/>
                      <a:pt x="7490" y="13019"/>
                    </a:cubicBezTo>
                    <a:lnTo>
                      <a:pt x="7490" y="13276"/>
                    </a:lnTo>
                    <a:lnTo>
                      <a:pt x="7747" y="13212"/>
                    </a:lnTo>
                    <a:cubicBezTo>
                      <a:pt x="7747" y="13212"/>
                      <a:pt x="10543" y="12762"/>
                      <a:pt x="13404" y="12312"/>
                    </a:cubicBezTo>
                    <a:cubicBezTo>
                      <a:pt x="14819" y="12087"/>
                      <a:pt x="16265" y="11830"/>
                      <a:pt x="17390" y="11637"/>
                    </a:cubicBezTo>
                    <a:cubicBezTo>
                      <a:pt x="17969" y="11540"/>
                      <a:pt x="18451" y="11476"/>
                      <a:pt x="18805" y="11412"/>
                    </a:cubicBezTo>
                    <a:cubicBezTo>
                      <a:pt x="19158" y="11347"/>
                      <a:pt x="19383" y="11315"/>
                      <a:pt x="19480" y="11283"/>
                    </a:cubicBezTo>
                    <a:cubicBezTo>
                      <a:pt x="19576" y="11251"/>
                      <a:pt x="19672" y="11251"/>
                      <a:pt x="19769" y="11251"/>
                    </a:cubicBezTo>
                    <a:cubicBezTo>
                      <a:pt x="20283" y="11251"/>
                      <a:pt x="21087" y="11476"/>
                      <a:pt x="21858" y="11637"/>
                    </a:cubicBezTo>
                    <a:cubicBezTo>
                      <a:pt x="22276" y="11733"/>
                      <a:pt x="22983" y="12055"/>
                      <a:pt x="23562" y="12376"/>
                    </a:cubicBezTo>
                    <a:cubicBezTo>
                      <a:pt x="23851" y="12505"/>
                      <a:pt x="24108" y="12665"/>
                      <a:pt x="24301" y="12762"/>
                    </a:cubicBezTo>
                    <a:cubicBezTo>
                      <a:pt x="24405" y="12831"/>
                      <a:pt x="24490" y="12882"/>
                      <a:pt x="24547" y="12914"/>
                    </a:cubicBezTo>
                    <a:lnTo>
                      <a:pt x="24547" y="12914"/>
                    </a:lnTo>
                    <a:cubicBezTo>
                      <a:pt x="24580" y="13004"/>
                      <a:pt x="24650" y="13196"/>
                      <a:pt x="24719" y="13405"/>
                    </a:cubicBezTo>
                    <a:cubicBezTo>
                      <a:pt x="24816" y="13726"/>
                      <a:pt x="24944" y="14080"/>
                      <a:pt x="24976" y="14273"/>
                    </a:cubicBezTo>
                    <a:cubicBezTo>
                      <a:pt x="25006" y="14479"/>
                      <a:pt x="25035" y="14712"/>
                      <a:pt x="25040" y="14873"/>
                    </a:cubicBezTo>
                    <a:lnTo>
                      <a:pt x="25040" y="14873"/>
                    </a:lnTo>
                    <a:cubicBezTo>
                      <a:pt x="25010" y="14838"/>
                      <a:pt x="24977" y="14799"/>
                      <a:pt x="24944" y="14755"/>
                    </a:cubicBezTo>
                    <a:cubicBezTo>
                      <a:pt x="24816" y="14594"/>
                      <a:pt x="24687" y="14401"/>
                      <a:pt x="24558" y="14241"/>
                    </a:cubicBezTo>
                    <a:cubicBezTo>
                      <a:pt x="24462" y="14048"/>
                      <a:pt x="24365" y="13919"/>
                      <a:pt x="24365" y="13919"/>
                    </a:cubicBezTo>
                    <a:lnTo>
                      <a:pt x="24301" y="13823"/>
                    </a:lnTo>
                    <a:lnTo>
                      <a:pt x="24205" y="13823"/>
                    </a:lnTo>
                    <a:cubicBezTo>
                      <a:pt x="24205" y="13823"/>
                      <a:pt x="22485" y="13885"/>
                      <a:pt x="21821" y="13887"/>
                    </a:cubicBezTo>
                    <a:lnTo>
                      <a:pt x="21821" y="13887"/>
                    </a:lnTo>
                    <a:cubicBezTo>
                      <a:pt x="21692" y="13885"/>
                      <a:pt x="21502" y="13821"/>
                      <a:pt x="21280" y="13726"/>
                    </a:cubicBezTo>
                    <a:cubicBezTo>
                      <a:pt x="20926" y="13565"/>
                      <a:pt x="20508" y="13340"/>
                      <a:pt x="20219" y="13148"/>
                    </a:cubicBezTo>
                    <a:cubicBezTo>
                      <a:pt x="20058" y="13051"/>
                      <a:pt x="19930" y="12955"/>
                      <a:pt x="19833" y="12890"/>
                    </a:cubicBezTo>
                    <a:cubicBezTo>
                      <a:pt x="19737" y="12826"/>
                      <a:pt x="19672" y="12794"/>
                      <a:pt x="19672" y="12794"/>
                    </a:cubicBezTo>
                    <a:lnTo>
                      <a:pt x="19576" y="12730"/>
                    </a:lnTo>
                    <a:lnTo>
                      <a:pt x="19480" y="12762"/>
                    </a:lnTo>
                    <a:cubicBezTo>
                      <a:pt x="19480" y="12762"/>
                      <a:pt x="18644" y="13083"/>
                      <a:pt x="17358" y="13565"/>
                    </a:cubicBezTo>
                    <a:cubicBezTo>
                      <a:pt x="15429" y="14305"/>
                      <a:pt x="12568" y="15398"/>
                      <a:pt x="10093" y="16330"/>
                    </a:cubicBezTo>
                    <a:cubicBezTo>
                      <a:pt x="8872" y="16780"/>
                      <a:pt x="7715" y="17198"/>
                      <a:pt x="6879" y="17487"/>
                    </a:cubicBezTo>
                    <a:cubicBezTo>
                      <a:pt x="6461" y="17648"/>
                      <a:pt x="6107" y="17776"/>
                      <a:pt x="5850" y="17841"/>
                    </a:cubicBezTo>
                    <a:cubicBezTo>
                      <a:pt x="5690" y="17873"/>
                      <a:pt x="5593" y="17905"/>
                      <a:pt x="5529" y="17937"/>
                    </a:cubicBezTo>
                    <a:lnTo>
                      <a:pt x="5446" y="17965"/>
                    </a:lnTo>
                    <a:lnTo>
                      <a:pt x="5446" y="17965"/>
                    </a:lnTo>
                    <a:cubicBezTo>
                      <a:pt x="5321" y="17934"/>
                      <a:pt x="5165" y="17903"/>
                      <a:pt x="4950" y="17873"/>
                    </a:cubicBezTo>
                    <a:cubicBezTo>
                      <a:pt x="4661" y="17809"/>
                      <a:pt x="4275" y="17712"/>
                      <a:pt x="3954" y="17551"/>
                    </a:cubicBezTo>
                    <a:cubicBezTo>
                      <a:pt x="3600" y="17359"/>
                      <a:pt x="3343" y="17134"/>
                      <a:pt x="3247" y="16812"/>
                    </a:cubicBezTo>
                    <a:cubicBezTo>
                      <a:pt x="3150" y="16587"/>
                      <a:pt x="2925" y="15751"/>
                      <a:pt x="2636" y="14594"/>
                    </a:cubicBezTo>
                    <a:cubicBezTo>
                      <a:pt x="2218" y="12890"/>
                      <a:pt x="1672" y="10480"/>
                      <a:pt x="1254" y="8326"/>
                    </a:cubicBezTo>
                    <a:cubicBezTo>
                      <a:pt x="804" y="6172"/>
                      <a:pt x="450" y="4244"/>
                      <a:pt x="418" y="3504"/>
                    </a:cubicBezTo>
                    <a:lnTo>
                      <a:pt x="418" y="3440"/>
                    </a:lnTo>
                    <a:cubicBezTo>
                      <a:pt x="418" y="2508"/>
                      <a:pt x="836" y="1736"/>
                      <a:pt x="1222" y="1190"/>
                    </a:cubicBezTo>
                    <a:cubicBezTo>
                      <a:pt x="1414" y="933"/>
                      <a:pt x="1639" y="708"/>
                      <a:pt x="1768" y="579"/>
                    </a:cubicBezTo>
                    <a:cubicBezTo>
                      <a:pt x="1864" y="483"/>
                      <a:pt x="1929" y="451"/>
                      <a:pt x="1961" y="418"/>
                    </a:cubicBezTo>
                    <a:lnTo>
                      <a:pt x="1993" y="354"/>
                    </a:lnTo>
                    <a:lnTo>
                      <a:pt x="2025" y="354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889;p64"/>
              <p:cNvSpPr/>
              <p:nvPr/>
            </p:nvSpPr>
            <p:spPr>
              <a:xfrm>
                <a:off x="4853050" y="3111825"/>
                <a:ext cx="245950" cy="48060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9224" extrusionOk="0">
                    <a:moveTo>
                      <a:pt x="1962" y="1"/>
                    </a:moveTo>
                    <a:cubicBezTo>
                      <a:pt x="1962" y="1"/>
                      <a:pt x="1480" y="354"/>
                      <a:pt x="965" y="965"/>
                    </a:cubicBezTo>
                    <a:cubicBezTo>
                      <a:pt x="483" y="1576"/>
                      <a:pt x="1" y="2508"/>
                      <a:pt x="1" y="3633"/>
                    </a:cubicBezTo>
                    <a:cubicBezTo>
                      <a:pt x="1" y="4758"/>
                      <a:pt x="322" y="6944"/>
                      <a:pt x="644" y="9098"/>
                    </a:cubicBezTo>
                    <a:cubicBezTo>
                      <a:pt x="965" y="11251"/>
                      <a:pt x="1287" y="13405"/>
                      <a:pt x="1287" y="14369"/>
                    </a:cubicBezTo>
                    <a:cubicBezTo>
                      <a:pt x="1287" y="15430"/>
                      <a:pt x="1544" y="16587"/>
                      <a:pt x="1994" y="17552"/>
                    </a:cubicBezTo>
                    <a:cubicBezTo>
                      <a:pt x="2187" y="18002"/>
                      <a:pt x="2444" y="18420"/>
                      <a:pt x="2765" y="18709"/>
                    </a:cubicBezTo>
                    <a:cubicBezTo>
                      <a:pt x="3055" y="19030"/>
                      <a:pt x="3440" y="19223"/>
                      <a:pt x="3826" y="19223"/>
                    </a:cubicBezTo>
                    <a:cubicBezTo>
                      <a:pt x="4180" y="19223"/>
                      <a:pt x="4726" y="19127"/>
                      <a:pt x="5337" y="18966"/>
                    </a:cubicBezTo>
                    <a:cubicBezTo>
                      <a:pt x="7233" y="18516"/>
                      <a:pt x="9837" y="17616"/>
                      <a:pt x="9837" y="17616"/>
                    </a:cubicBezTo>
                    <a:lnTo>
                      <a:pt x="9709" y="17198"/>
                    </a:lnTo>
                    <a:cubicBezTo>
                      <a:pt x="9709" y="17198"/>
                      <a:pt x="9419" y="17294"/>
                      <a:pt x="8969" y="17455"/>
                    </a:cubicBezTo>
                    <a:cubicBezTo>
                      <a:pt x="8262" y="17680"/>
                      <a:pt x="7233" y="18002"/>
                      <a:pt x="6205" y="18291"/>
                    </a:cubicBezTo>
                    <a:cubicBezTo>
                      <a:pt x="5208" y="18580"/>
                      <a:pt x="4244" y="18805"/>
                      <a:pt x="3826" y="18805"/>
                    </a:cubicBezTo>
                    <a:cubicBezTo>
                      <a:pt x="3569" y="18805"/>
                      <a:pt x="3312" y="18677"/>
                      <a:pt x="3055" y="18420"/>
                    </a:cubicBezTo>
                    <a:cubicBezTo>
                      <a:pt x="2669" y="18034"/>
                      <a:pt x="2347" y="17391"/>
                      <a:pt x="2090" y="16652"/>
                    </a:cubicBezTo>
                    <a:cubicBezTo>
                      <a:pt x="1865" y="15912"/>
                      <a:pt x="1705" y="15109"/>
                      <a:pt x="1705" y="14369"/>
                    </a:cubicBezTo>
                    <a:cubicBezTo>
                      <a:pt x="1705" y="13309"/>
                      <a:pt x="1383" y="11187"/>
                      <a:pt x="1062" y="9033"/>
                    </a:cubicBezTo>
                    <a:cubicBezTo>
                      <a:pt x="740" y="6880"/>
                      <a:pt x="419" y="4694"/>
                      <a:pt x="419" y="3633"/>
                    </a:cubicBezTo>
                    <a:cubicBezTo>
                      <a:pt x="419" y="2637"/>
                      <a:pt x="869" y="1801"/>
                      <a:pt x="1319" y="1222"/>
                    </a:cubicBezTo>
                    <a:cubicBezTo>
                      <a:pt x="1544" y="933"/>
                      <a:pt x="1769" y="708"/>
                      <a:pt x="1930" y="579"/>
                    </a:cubicBezTo>
                    <a:cubicBezTo>
                      <a:pt x="2026" y="483"/>
                      <a:pt x="2090" y="419"/>
                      <a:pt x="2122" y="386"/>
                    </a:cubicBezTo>
                    <a:lnTo>
                      <a:pt x="2187" y="354"/>
                    </a:lnTo>
                    <a:lnTo>
                      <a:pt x="2219" y="354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890;p64"/>
              <p:cNvSpPr/>
              <p:nvPr/>
            </p:nvSpPr>
            <p:spPr>
              <a:xfrm>
                <a:off x="5006550" y="3155225"/>
                <a:ext cx="124575" cy="3038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2152" extrusionOk="0">
                    <a:moveTo>
                      <a:pt x="290" y="1"/>
                    </a:moveTo>
                    <a:lnTo>
                      <a:pt x="0" y="322"/>
                    </a:lnTo>
                    <a:cubicBezTo>
                      <a:pt x="33" y="354"/>
                      <a:pt x="1126" y="1383"/>
                      <a:pt x="1126" y="3954"/>
                    </a:cubicBezTo>
                    <a:cubicBezTo>
                      <a:pt x="1126" y="4211"/>
                      <a:pt x="1126" y="4501"/>
                      <a:pt x="1093" y="4790"/>
                    </a:cubicBezTo>
                    <a:cubicBezTo>
                      <a:pt x="1061" y="5208"/>
                      <a:pt x="1061" y="5851"/>
                      <a:pt x="1061" y="6590"/>
                    </a:cubicBezTo>
                    <a:cubicBezTo>
                      <a:pt x="1061" y="8840"/>
                      <a:pt x="1158" y="11894"/>
                      <a:pt x="1158" y="11894"/>
                    </a:cubicBezTo>
                    <a:lnTo>
                      <a:pt x="1190" y="12151"/>
                    </a:lnTo>
                    <a:lnTo>
                      <a:pt x="4983" y="11251"/>
                    </a:lnTo>
                    <a:lnTo>
                      <a:pt x="4886" y="10833"/>
                    </a:lnTo>
                    <a:lnTo>
                      <a:pt x="1597" y="11604"/>
                    </a:lnTo>
                    <a:lnTo>
                      <a:pt x="1597" y="11604"/>
                    </a:lnTo>
                    <a:cubicBezTo>
                      <a:pt x="1585" y="11290"/>
                      <a:pt x="1564" y="10742"/>
                      <a:pt x="1543" y="10062"/>
                    </a:cubicBezTo>
                    <a:cubicBezTo>
                      <a:pt x="1511" y="9033"/>
                      <a:pt x="1479" y="7715"/>
                      <a:pt x="1479" y="6590"/>
                    </a:cubicBezTo>
                    <a:cubicBezTo>
                      <a:pt x="1479" y="5851"/>
                      <a:pt x="1479" y="5208"/>
                      <a:pt x="1511" y="4822"/>
                    </a:cubicBezTo>
                    <a:cubicBezTo>
                      <a:pt x="1543" y="4533"/>
                      <a:pt x="1543" y="4211"/>
                      <a:pt x="1543" y="3954"/>
                    </a:cubicBezTo>
                    <a:cubicBezTo>
                      <a:pt x="1543" y="1190"/>
                      <a:pt x="322" y="33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891;p64"/>
              <p:cNvSpPr/>
              <p:nvPr/>
            </p:nvSpPr>
            <p:spPr>
              <a:xfrm>
                <a:off x="5276575" y="3402800"/>
                <a:ext cx="204925" cy="104425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177" extrusionOk="0">
                    <a:moveTo>
                      <a:pt x="2607" y="1"/>
                    </a:moveTo>
                    <a:cubicBezTo>
                      <a:pt x="2500" y="1"/>
                      <a:pt x="2401" y="10"/>
                      <a:pt x="2314" y="30"/>
                    </a:cubicBezTo>
                    <a:cubicBezTo>
                      <a:pt x="2154" y="94"/>
                      <a:pt x="1254" y="255"/>
                      <a:pt x="0" y="448"/>
                    </a:cubicBezTo>
                    <a:lnTo>
                      <a:pt x="482" y="2666"/>
                    </a:lnTo>
                    <a:cubicBezTo>
                      <a:pt x="1672" y="2216"/>
                      <a:pt x="2411" y="1927"/>
                      <a:pt x="2411" y="1927"/>
                    </a:cubicBezTo>
                    <a:cubicBezTo>
                      <a:pt x="2411" y="1927"/>
                      <a:pt x="4050" y="3084"/>
                      <a:pt x="4693" y="3084"/>
                    </a:cubicBezTo>
                    <a:cubicBezTo>
                      <a:pt x="5304" y="3052"/>
                      <a:pt x="7072" y="3020"/>
                      <a:pt x="7072" y="3020"/>
                    </a:cubicBezTo>
                    <a:cubicBezTo>
                      <a:pt x="7072" y="3020"/>
                      <a:pt x="7779" y="4177"/>
                      <a:pt x="8004" y="4177"/>
                    </a:cubicBezTo>
                    <a:cubicBezTo>
                      <a:pt x="8197" y="4177"/>
                      <a:pt x="8133" y="3630"/>
                      <a:pt x="8036" y="3213"/>
                    </a:cubicBezTo>
                    <a:cubicBezTo>
                      <a:pt x="7972" y="2795"/>
                      <a:pt x="7586" y="1734"/>
                      <a:pt x="7586" y="1734"/>
                    </a:cubicBezTo>
                    <a:cubicBezTo>
                      <a:pt x="7586" y="1734"/>
                      <a:pt x="5690" y="609"/>
                      <a:pt x="4757" y="416"/>
                    </a:cubicBezTo>
                    <a:cubicBezTo>
                      <a:pt x="4001" y="254"/>
                      <a:pt x="3176" y="1"/>
                      <a:pt x="26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892;p64"/>
              <p:cNvSpPr/>
              <p:nvPr/>
            </p:nvSpPr>
            <p:spPr>
              <a:xfrm>
                <a:off x="5270125" y="3397925"/>
                <a:ext cx="2154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4597" extrusionOk="0">
                    <a:moveTo>
                      <a:pt x="2894" y="418"/>
                    </a:moveTo>
                    <a:cubicBezTo>
                      <a:pt x="3408" y="418"/>
                      <a:pt x="4212" y="643"/>
                      <a:pt x="4983" y="804"/>
                    </a:cubicBezTo>
                    <a:cubicBezTo>
                      <a:pt x="5401" y="900"/>
                      <a:pt x="6108" y="1222"/>
                      <a:pt x="6687" y="1543"/>
                    </a:cubicBezTo>
                    <a:cubicBezTo>
                      <a:pt x="6976" y="1672"/>
                      <a:pt x="7233" y="1832"/>
                      <a:pt x="7426" y="1929"/>
                    </a:cubicBezTo>
                    <a:cubicBezTo>
                      <a:pt x="7530" y="1998"/>
                      <a:pt x="7615" y="2049"/>
                      <a:pt x="7672" y="2081"/>
                    </a:cubicBezTo>
                    <a:lnTo>
                      <a:pt x="7672" y="2081"/>
                    </a:lnTo>
                    <a:cubicBezTo>
                      <a:pt x="7705" y="2171"/>
                      <a:pt x="7775" y="2363"/>
                      <a:pt x="7844" y="2572"/>
                    </a:cubicBezTo>
                    <a:cubicBezTo>
                      <a:pt x="7941" y="2893"/>
                      <a:pt x="8069" y="3247"/>
                      <a:pt x="8101" y="3440"/>
                    </a:cubicBezTo>
                    <a:cubicBezTo>
                      <a:pt x="8131" y="3646"/>
                      <a:pt x="8160" y="3879"/>
                      <a:pt x="8165" y="4040"/>
                    </a:cubicBezTo>
                    <a:lnTo>
                      <a:pt x="8165" y="4040"/>
                    </a:lnTo>
                    <a:cubicBezTo>
                      <a:pt x="8135" y="4005"/>
                      <a:pt x="8102" y="3966"/>
                      <a:pt x="8069" y="3922"/>
                    </a:cubicBezTo>
                    <a:cubicBezTo>
                      <a:pt x="7941" y="3761"/>
                      <a:pt x="7812" y="3568"/>
                      <a:pt x="7683" y="3408"/>
                    </a:cubicBezTo>
                    <a:cubicBezTo>
                      <a:pt x="7587" y="3215"/>
                      <a:pt x="7490" y="3086"/>
                      <a:pt x="7490" y="3086"/>
                    </a:cubicBezTo>
                    <a:lnTo>
                      <a:pt x="7426" y="2990"/>
                    </a:lnTo>
                    <a:lnTo>
                      <a:pt x="7330" y="2990"/>
                    </a:lnTo>
                    <a:cubicBezTo>
                      <a:pt x="7330" y="2990"/>
                      <a:pt x="5610" y="3052"/>
                      <a:pt x="4946" y="3054"/>
                    </a:cubicBezTo>
                    <a:lnTo>
                      <a:pt x="4946" y="3054"/>
                    </a:lnTo>
                    <a:cubicBezTo>
                      <a:pt x="4817" y="3052"/>
                      <a:pt x="4627" y="2988"/>
                      <a:pt x="4405" y="2893"/>
                    </a:cubicBezTo>
                    <a:cubicBezTo>
                      <a:pt x="4051" y="2732"/>
                      <a:pt x="3633" y="2507"/>
                      <a:pt x="3344" y="2315"/>
                    </a:cubicBezTo>
                    <a:cubicBezTo>
                      <a:pt x="3183" y="2218"/>
                      <a:pt x="3055" y="2122"/>
                      <a:pt x="2958" y="2057"/>
                    </a:cubicBezTo>
                    <a:cubicBezTo>
                      <a:pt x="2862" y="1993"/>
                      <a:pt x="2797" y="1961"/>
                      <a:pt x="2797" y="1961"/>
                    </a:cubicBezTo>
                    <a:lnTo>
                      <a:pt x="2701" y="1897"/>
                    </a:lnTo>
                    <a:lnTo>
                      <a:pt x="2605" y="1929"/>
                    </a:lnTo>
                    <a:cubicBezTo>
                      <a:pt x="2605" y="1929"/>
                      <a:pt x="1936" y="2180"/>
                      <a:pt x="910" y="2577"/>
                    </a:cubicBezTo>
                    <a:lnTo>
                      <a:pt x="910" y="2577"/>
                    </a:lnTo>
                    <a:lnTo>
                      <a:pt x="529" y="821"/>
                    </a:lnTo>
                    <a:lnTo>
                      <a:pt x="529" y="821"/>
                    </a:lnTo>
                    <a:cubicBezTo>
                      <a:pt x="1062" y="716"/>
                      <a:pt x="1500" y="635"/>
                      <a:pt x="1865" y="579"/>
                    </a:cubicBezTo>
                    <a:cubicBezTo>
                      <a:pt x="2251" y="514"/>
                      <a:pt x="2508" y="482"/>
                      <a:pt x="2605" y="450"/>
                    </a:cubicBezTo>
                    <a:cubicBezTo>
                      <a:pt x="2701" y="418"/>
                      <a:pt x="2797" y="418"/>
                      <a:pt x="2894" y="418"/>
                    </a:cubicBezTo>
                    <a:close/>
                    <a:moveTo>
                      <a:pt x="2894" y="0"/>
                    </a:moveTo>
                    <a:cubicBezTo>
                      <a:pt x="2765" y="0"/>
                      <a:pt x="2637" y="0"/>
                      <a:pt x="2508" y="32"/>
                    </a:cubicBezTo>
                    <a:cubicBezTo>
                      <a:pt x="2444" y="32"/>
                      <a:pt x="2187" y="97"/>
                      <a:pt x="1801" y="161"/>
                    </a:cubicBezTo>
                    <a:cubicBezTo>
                      <a:pt x="1383" y="225"/>
                      <a:pt x="837" y="322"/>
                      <a:pt x="226" y="418"/>
                    </a:cubicBezTo>
                    <a:lnTo>
                      <a:pt x="1" y="482"/>
                    </a:lnTo>
                    <a:lnTo>
                      <a:pt x="612" y="3150"/>
                    </a:lnTo>
                    <a:lnTo>
                      <a:pt x="837" y="3054"/>
                    </a:lnTo>
                    <a:cubicBezTo>
                      <a:pt x="1707" y="2715"/>
                      <a:pt x="2341" y="2468"/>
                      <a:pt x="2615" y="2366"/>
                    </a:cubicBezTo>
                    <a:lnTo>
                      <a:pt x="2615" y="2366"/>
                    </a:lnTo>
                    <a:cubicBezTo>
                      <a:pt x="2757" y="2462"/>
                      <a:pt x="3081" y="2677"/>
                      <a:pt x="3440" y="2893"/>
                    </a:cubicBezTo>
                    <a:cubicBezTo>
                      <a:pt x="3697" y="3022"/>
                      <a:pt x="3955" y="3182"/>
                      <a:pt x="4212" y="3279"/>
                    </a:cubicBezTo>
                    <a:cubicBezTo>
                      <a:pt x="4469" y="3408"/>
                      <a:pt x="4726" y="3472"/>
                      <a:pt x="4951" y="3472"/>
                    </a:cubicBezTo>
                    <a:cubicBezTo>
                      <a:pt x="5469" y="3472"/>
                      <a:pt x="6817" y="3449"/>
                      <a:pt x="7216" y="3442"/>
                    </a:cubicBezTo>
                    <a:lnTo>
                      <a:pt x="7216" y="3442"/>
                    </a:lnTo>
                    <a:cubicBezTo>
                      <a:pt x="7291" y="3562"/>
                      <a:pt x="7407" y="3748"/>
                      <a:pt x="7523" y="3922"/>
                    </a:cubicBezTo>
                    <a:cubicBezTo>
                      <a:pt x="7651" y="4083"/>
                      <a:pt x="7748" y="4211"/>
                      <a:pt x="7876" y="4340"/>
                    </a:cubicBezTo>
                    <a:cubicBezTo>
                      <a:pt x="7908" y="4404"/>
                      <a:pt x="7973" y="4468"/>
                      <a:pt x="8037" y="4500"/>
                    </a:cubicBezTo>
                    <a:cubicBezTo>
                      <a:pt x="8069" y="4533"/>
                      <a:pt x="8133" y="4597"/>
                      <a:pt x="8262" y="4597"/>
                    </a:cubicBezTo>
                    <a:cubicBezTo>
                      <a:pt x="8326" y="4597"/>
                      <a:pt x="8391" y="4565"/>
                      <a:pt x="8455" y="4533"/>
                    </a:cubicBezTo>
                    <a:cubicBezTo>
                      <a:pt x="8551" y="4436"/>
                      <a:pt x="8551" y="4372"/>
                      <a:pt x="8583" y="4308"/>
                    </a:cubicBezTo>
                    <a:cubicBezTo>
                      <a:pt x="8583" y="4243"/>
                      <a:pt x="8616" y="4147"/>
                      <a:pt x="8616" y="4083"/>
                    </a:cubicBezTo>
                    <a:cubicBezTo>
                      <a:pt x="8616" y="3858"/>
                      <a:pt x="8551" y="3600"/>
                      <a:pt x="8519" y="3375"/>
                    </a:cubicBezTo>
                    <a:cubicBezTo>
                      <a:pt x="8455" y="3118"/>
                      <a:pt x="8358" y="2765"/>
                      <a:pt x="8262" y="2443"/>
                    </a:cubicBezTo>
                    <a:cubicBezTo>
                      <a:pt x="8133" y="2122"/>
                      <a:pt x="8037" y="1865"/>
                      <a:pt x="8037" y="1865"/>
                    </a:cubicBezTo>
                    <a:lnTo>
                      <a:pt x="8037" y="1800"/>
                    </a:lnTo>
                    <a:lnTo>
                      <a:pt x="7973" y="1768"/>
                    </a:lnTo>
                    <a:cubicBezTo>
                      <a:pt x="7973" y="1768"/>
                      <a:pt x="7490" y="1479"/>
                      <a:pt x="6880" y="1157"/>
                    </a:cubicBezTo>
                    <a:cubicBezTo>
                      <a:pt x="6269" y="836"/>
                      <a:pt x="5562" y="514"/>
                      <a:pt x="5048" y="386"/>
                    </a:cubicBezTo>
                    <a:cubicBezTo>
                      <a:pt x="4308" y="257"/>
                      <a:pt x="3537" y="0"/>
                      <a:pt x="2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893;p64"/>
              <p:cNvSpPr/>
              <p:nvPr/>
            </p:nvSpPr>
            <p:spPr>
              <a:xfrm>
                <a:off x="5526475" y="3239600"/>
                <a:ext cx="90850" cy="3222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12891" extrusionOk="0">
                    <a:moveTo>
                      <a:pt x="2894" y="1"/>
                    </a:moveTo>
                    <a:lnTo>
                      <a:pt x="1" y="12698"/>
                    </a:lnTo>
                    <a:lnTo>
                      <a:pt x="740" y="12891"/>
                    </a:lnTo>
                    <a:lnTo>
                      <a:pt x="3633" y="194"/>
                    </a:ln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894;p64"/>
              <p:cNvSpPr/>
              <p:nvPr/>
            </p:nvSpPr>
            <p:spPr>
              <a:xfrm>
                <a:off x="5520050" y="3233175"/>
                <a:ext cx="103700" cy="33512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3405" extrusionOk="0">
                    <a:moveTo>
                      <a:pt x="3312" y="515"/>
                    </a:moveTo>
                    <a:lnTo>
                      <a:pt x="3633" y="611"/>
                    </a:lnTo>
                    <a:lnTo>
                      <a:pt x="852" y="12873"/>
                    </a:lnTo>
                    <a:lnTo>
                      <a:pt x="852" y="12873"/>
                    </a:lnTo>
                    <a:lnTo>
                      <a:pt x="515" y="12794"/>
                    </a:lnTo>
                    <a:lnTo>
                      <a:pt x="3312" y="515"/>
                    </a:lnTo>
                    <a:close/>
                    <a:moveTo>
                      <a:pt x="2990" y="1"/>
                    </a:moveTo>
                    <a:lnTo>
                      <a:pt x="1" y="13116"/>
                    </a:lnTo>
                    <a:lnTo>
                      <a:pt x="1158" y="13405"/>
                    </a:lnTo>
                    <a:lnTo>
                      <a:pt x="1222" y="13180"/>
                    </a:lnTo>
                    <a:lnTo>
                      <a:pt x="4147" y="290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895;p64"/>
              <p:cNvSpPr/>
              <p:nvPr/>
            </p:nvSpPr>
            <p:spPr>
              <a:xfrm>
                <a:off x="5156825" y="3548200"/>
                <a:ext cx="3913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094" extrusionOk="0">
                    <a:moveTo>
                      <a:pt x="15623" y="0"/>
                    </a:moveTo>
                    <a:lnTo>
                      <a:pt x="0" y="322"/>
                    </a:lnTo>
                    <a:lnTo>
                      <a:pt x="33" y="1093"/>
                    </a:lnTo>
                    <a:lnTo>
                      <a:pt x="15655" y="772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896;p64"/>
              <p:cNvSpPr/>
              <p:nvPr/>
            </p:nvSpPr>
            <p:spPr>
              <a:xfrm>
                <a:off x="5152000" y="3542575"/>
                <a:ext cx="401025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1544" extrusionOk="0">
                    <a:moveTo>
                      <a:pt x="15623" y="418"/>
                    </a:moveTo>
                    <a:lnTo>
                      <a:pt x="15623" y="776"/>
                    </a:lnTo>
                    <a:lnTo>
                      <a:pt x="15623" y="776"/>
                    </a:lnTo>
                    <a:lnTo>
                      <a:pt x="418" y="1125"/>
                    </a:lnTo>
                    <a:lnTo>
                      <a:pt x="418" y="772"/>
                    </a:lnTo>
                    <a:lnTo>
                      <a:pt x="15623" y="418"/>
                    </a:lnTo>
                    <a:close/>
                    <a:moveTo>
                      <a:pt x="16041" y="0"/>
                    </a:moveTo>
                    <a:lnTo>
                      <a:pt x="1" y="354"/>
                    </a:lnTo>
                    <a:lnTo>
                      <a:pt x="1" y="1543"/>
                    </a:lnTo>
                    <a:lnTo>
                      <a:pt x="16041" y="1190"/>
                    </a:lnTo>
                    <a:lnTo>
                      <a:pt x="16041" y="965"/>
                    </a:lnTo>
                    <a:lnTo>
                      <a:pt x="160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897;p64"/>
              <p:cNvSpPr/>
              <p:nvPr/>
            </p:nvSpPr>
            <p:spPr>
              <a:xfrm>
                <a:off x="5553000" y="2925400"/>
                <a:ext cx="167175" cy="1904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619" extrusionOk="0">
                    <a:moveTo>
                      <a:pt x="1" y="0"/>
                    </a:moveTo>
                    <a:lnTo>
                      <a:pt x="3344" y="7618"/>
                    </a:lnTo>
                    <a:lnTo>
                      <a:pt x="66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898;p64"/>
              <p:cNvSpPr/>
              <p:nvPr/>
            </p:nvSpPr>
            <p:spPr>
              <a:xfrm>
                <a:off x="2940475" y="4391175"/>
                <a:ext cx="989275" cy="52077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20831" extrusionOk="0">
                    <a:moveTo>
                      <a:pt x="4565" y="1"/>
                    </a:moveTo>
                    <a:lnTo>
                      <a:pt x="4565" y="10094"/>
                    </a:lnTo>
                    <a:cubicBezTo>
                      <a:pt x="4565" y="13405"/>
                      <a:pt x="3440" y="16619"/>
                      <a:pt x="1350" y="19191"/>
                    </a:cubicBezTo>
                    <a:lnTo>
                      <a:pt x="0" y="20830"/>
                    </a:lnTo>
                    <a:lnTo>
                      <a:pt x="39570" y="20830"/>
                    </a:lnTo>
                    <a:lnTo>
                      <a:pt x="38220" y="19191"/>
                    </a:lnTo>
                    <a:cubicBezTo>
                      <a:pt x="36131" y="16619"/>
                      <a:pt x="35006" y="13405"/>
                      <a:pt x="35006" y="10094"/>
                    </a:cubicBezTo>
                    <a:lnTo>
                      <a:pt x="35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899;p64"/>
              <p:cNvSpPr/>
              <p:nvPr/>
            </p:nvSpPr>
            <p:spPr>
              <a:xfrm>
                <a:off x="3007975" y="4124375"/>
                <a:ext cx="854250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34170" h="17199" extrusionOk="0">
                    <a:moveTo>
                      <a:pt x="1865" y="1"/>
                    </a:moveTo>
                    <a:lnTo>
                      <a:pt x="1865" y="8294"/>
                    </a:lnTo>
                    <a:lnTo>
                      <a:pt x="1865" y="10126"/>
                    </a:lnTo>
                    <a:cubicBezTo>
                      <a:pt x="1865" y="12601"/>
                      <a:pt x="1222" y="15044"/>
                      <a:pt x="0" y="17198"/>
                    </a:cubicBezTo>
                    <a:lnTo>
                      <a:pt x="34170" y="17198"/>
                    </a:lnTo>
                    <a:cubicBezTo>
                      <a:pt x="32948" y="15044"/>
                      <a:pt x="32306" y="12601"/>
                      <a:pt x="32306" y="10126"/>
                    </a:cubicBezTo>
                    <a:lnTo>
                      <a:pt x="32306" y="8294"/>
                    </a:lnTo>
                    <a:lnTo>
                      <a:pt x="32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900;p64"/>
              <p:cNvSpPr/>
              <p:nvPr/>
            </p:nvSpPr>
            <p:spPr>
              <a:xfrm>
                <a:off x="2934850" y="4385550"/>
                <a:ext cx="1000525" cy="532025"/>
              </a:xfrm>
              <a:custGeom>
                <a:avLst/>
                <a:gdLst/>
                <a:ahLst/>
                <a:cxnLst/>
                <a:rect l="l" t="t" r="r" b="b"/>
                <a:pathLst>
                  <a:path w="40021" h="21281" extrusionOk="0">
                    <a:moveTo>
                      <a:pt x="35006" y="419"/>
                    </a:moveTo>
                    <a:lnTo>
                      <a:pt x="35006" y="10319"/>
                    </a:lnTo>
                    <a:cubicBezTo>
                      <a:pt x="35006" y="13662"/>
                      <a:pt x="36163" y="16941"/>
                      <a:pt x="38284" y="19545"/>
                    </a:cubicBezTo>
                    <a:lnTo>
                      <a:pt x="39345" y="20863"/>
                    </a:lnTo>
                    <a:lnTo>
                      <a:pt x="675" y="20863"/>
                    </a:lnTo>
                    <a:lnTo>
                      <a:pt x="1736" y="19545"/>
                    </a:lnTo>
                    <a:cubicBezTo>
                      <a:pt x="3858" y="16941"/>
                      <a:pt x="5015" y="13662"/>
                      <a:pt x="5015" y="10319"/>
                    </a:cubicBezTo>
                    <a:lnTo>
                      <a:pt x="5015" y="419"/>
                    </a:lnTo>
                    <a:close/>
                    <a:moveTo>
                      <a:pt x="4790" y="1"/>
                    </a:moveTo>
                    <a:cubicBezTo>
                      <a:pt x="4725" y="1"/>
                      <a:pt x="4693" y="33"/>
                      <a:pt x="4661" y="65"/>
                    </a:cubicBezTo>
                    <a:cubicBezTo>
                      <a:pt x="4597" y="97"/>
                      <a:pt x="4597" y="161"/>
                      <a:pt x="4597" y="226"/>
                    </a:cubicBezTo>
                    <a:lnTo>
                      <a:pt x="4597" y="10319"/>
                    </a:lnTo>
                    <a:cubicBezTo>
                      <a:pt x="4597" y="13566"/>
                      <a:pt x="3472" y="16748"/>
                      <a:pt x="1415" y="19287"/>
                    </a:cubicBezTo>
                    <a:lnTo>
                      <a:pt x="65" y="20927"/>
                    </a:lnTo>
                    <a:cubicBezTo>
                      <a:pt x="0" y="20991"/>
                      <a:pt x="0" y="21088"/>
                      <a:pt x="32" y="21152"/>
                    </a:cubicBezTo>
                    <a:cubicBezTo>
                      <a:pt x="65" y="21216"/>
                      <a:pt x="161" y="21280"/>
                      <a:pt x="225" y="21280"/>
                    </a:cubicBezTo>
                    <a:lnTo>
                      <a:pt x="39795" y="21280"/>
                    </a:lnTo>
                    <a:cubicBezTo>
                      <a:pt x="39859" y="21280"/>
                      <a:pt x="39956" y="21216"/>
                      <a:pt x="39988" y="21152"/>
                    </a:cubicBezTo>
                    <a:cubicBezTo>
                      <a:pt x="40020" y="21088"/>
                      <a:pt x="39988" y="20991"/>
                      <a:pt x="39956" y="20927"/>
                    </a:cubicBezTo>
                    <a:lnTo>
                      <a:pt x="38606" y="19287"/>
                    </a:lnTo>
                    <a:cubicBezTo>
                      <a:pt x="36548" y="16748"/>
                      <a:pt x="35423" y="13566"/>
                      <a:pt x="35423" y="10319"/>
                    </a:cubicBezTo>
                    <a:lnTo>
                      <a:pt x="35423" y="226"/>
                    </a:lnTo>
                    <a:cubicBezTo>
                      <a:pt x="35423" y="161"/>
                      <a:pt x="35423" y="97"/>
                      <a:pt x="35359" y="65"/>
                    </a:cubicBezTo>
                    <a:cubicBezTo>
                      <a:pt x="35327" y="33"/>
                      <a:pt x="35263" y="1"/>
                      <a:pt x="35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901;p64"/>
              <p:cNvSpPr/>
              <p:nvPr/>
            </p:nvSpPr>
            <p:spPr>
              <a:xfrm>
                <a:off x="1906225" y="2226250"/>
                <a:ext cx="3057750" cy="2244525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89781" extrusionOk="0">
                    <a:moveTo>
                      <a:pt x="4565" y="0"/>
                    </a:moveTo>
                    <a:cubicBezTo>
                      <a:pt x="2058" y="0"/>
                      <a:pt x="0" y="2026"/>
                      <a:pt x="0" y="4533"/>
                    </a:cubicBezTo>
                    <a:lnTo>
                      <a:pt x="0" y="85216"/>
                    </a:lnTo>
                    <a:cubicBezTo>
                      <a:pt x="0" y="87755"/>
                      <a:pt x="2058" y="89780"/>
                      <a:pt x="4565" y="89780"/>
                    </a:cubicBezTo>
                    <a:lnTo>
                      <a:pt x="117745" y="89780"/>
                    </a:lnTo>
                    <a:cubicBezTo>
                      <a:pt x="120253" y="89780"/>
                      <a:pt x="122310" y="87755"/>
                      <a:pt x="122310" y="85216"/>
                    </a:cubicBezTo>
                    <a:lnTo>
                      <a:pt x="122310" y="4533"/>
                    </a:lnTo>
                    <a:cubicBezTo>
                      <a:pt x="122310" y="2026"/>
                      <a:pt x="120253" y="0"/>
                      <a:pt x="117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902;p64"/>
              <p:cNvSpPr/>
              <p:nvPr/>
            </p:nvSpPr>
            <p:spPr>
              <a:xfrm>
                <a:off x="1901400" y="2220625"/>
                <a:ext cx="3067400" cy="2254950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90198" extrusionOk="0">
                    <a:moveTo>
                      <a:pt x="117938" y="418"/>
                    </a:moveTo>
                    <a:cubicBezTo>
                      <a:pt x="119128" y="418"/>
                      <a:pt x="120221" y="901"/>
                      <a:pt x="120992" y="1704"/>
                    </a:cubicBezTo>
                    <a:cubicBezTo>
                      <a:pt x="121796" y="2476"/>
                      <a:pt x="122278" y="3569"/>
                      <a:pt x="122278" y="4758"/>
                    </a:cubicBezTo>
                    <a:lnTo>
                      <a:pt x="122278" y="85441"/>
                    </a:lnTo>
                    <a:cubicBezTo>
                      <a:pt x="122278" y="86662"/>
                      <a:pt x="121796" y="87723"/>
                      <a:pt x="120992" y="88526"/>
                    </a:cubicBezTo>
                    <a:cubicBezTo>
                      <a:pt x="120221" y="89298"/>
                      <a:pt x="119128" y="89780"/>
                      <a:pt x="117938" y="89780"/>
                    </a:cubicBezTo>
                    <a:lnTo>
                      <a:pt x="4758" y="89780"/>
                    </a:lnTo>
                    <a:cubicBezTo>
                      <a:pt x="3569" y="89780"/>
                      <a:pt x="2476" y="89298"/>
                      <a:pt x="1672" y="88526"/>
                    </a:cubicBezTo>
                    <a:cubicBezTo>
                      <a:pt x="901" y="87723"/>
                      <a:pt x="418" y="86662"/>
                      <a:pt x="418" y="85441"/>
                    </a:cubicBezTo>
                    <a:lnTo>
                      <a:pt x="418" y="4758"/>
                    </a:lnTo>
                    <a:cubicBezTo>
                      <a:pt x="418" y="3569"/>
                      <a:pt x="901" y="2476"/>
                      <a:pt x="1672" y="1704"/>
                    </a:cubicBezTo>
                    <a:cubicBezTo>
                      <a:pt x="2476" y="901"/>
                      <a:pt x="3569" y="418"/>
                      <a:pt x="4758" y="418"/>
                    </a:cubicBezTo>
                    <a:close/>
                    <a:moveTo>
                      <a:pt x="4758" y="0"/>
                    </a:moveTo>
                    <a:cubicBezTo>
                      <a:pt x="2122" y="0"/>
                      <a:pt x="1" y="2122"/>
                      <a:pt x="1" y="4758"/>
                    </a:cubicBezTo>
                    <a:lnTo>
                      <a:pt x="1" y="85441"/>
                    </a:lnTo>
                    <a:cubicBezTo>
                      <a:pt x="1" y="88076"/>
                      <a:pt x="2122" y="90198"/>
                      <a:pt x="4758" y="90198"/>
                    </a:cubicBezTo>
                    <a:lnTo>
                      <a:pt x="117938" y="90198"/>
                    </a:lnTo>
                    <a:cubicBezTo>
                      <a:pt x="120574" y="90198"/>
                      <a:pt x="122696" y="88076"/>
                      <a:pt x="122696" y="85441"/>
                    </a:cubicBezTo>
                    <a:lnTo>
                      <a:pt x="122696" y="4758"/>
                    </a:lnTo>
                    <a:cubicBezTo>
                      <a:pt x="122696" y="2122"/>
                      <a:pt x="120574" y="0"/>
                      <a:pt x="117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903;p64"/>
              <p:cNvSpPr/>
              <p:nvPr/>
            </p:nvSpPr>
            <p:spPr>
              <a:xfrm>
                <a:off x="1906225" y="4121975"/>
                <a:ext cx="305775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13952" extrusionOk="0">
                    <a:moveTo>
                      <a:pt x="0" y="0"/>
                    </a:moveTo>
                    <a:lnTo>
                      <a:pt x="0" y="9387"/>
                    </a:lnTo>
                    <a:cubicBezTo>
                      <a:pt x="0" y="11926"/>
                      <a:pt x="2058" y="13951"/>
                      <a:pt x="4565" y="13951"/>
                    </a:cubicBezTo>
                    <a:lnTo>
                      <a:pt x="117745" y="13951"/>
                    </a:lnTo>
                    <a:cubicBezTo>
                      <a:pt x="120253" y="13951"/>
                      <a:pt x="122310" y="11926"/>
                      <a:pt x="122310" y="9387"/>
                    </a:cubicBezTo>
                    <a:lnTo>
                      <a:pt x="1223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904;p64"/>
              <p:cNvSpPr/>
              <p:nvPr/>
            </p:nvSpPr>
            <p:spPr>
              <a:xfrm>
                <a:off x="1901400" y="4116350"/>
                <a:ext cx="3067400" cy="359225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14369" extrusionOk="0">
                    <a:moveTo>
                      <a:pt x="122278" y="418"/>
                    </a:moveTo>
                    <a:lnTo>
                      <a:pt x="122278" y="9612"/>
                    </a:lnTo>
                    <a:cubicBezTo>
                      <a:pt x="122278" y="10833"/>
                      <a:pt x="121796" y="11894"/>
                      <a:pt x="120992" y="12697"/>
                    </a:cubicBezTo>
                    <a:cubicBezTo>
                      <a:pt x="120221" y="13469"/>
                      <a:pt x="119128" y="13951"/>
                      <a:pt x="117938" y="13951"/>
                    </a:cubicBezTo>
                    <a:lnTo>
                      <a:pt x="4758" y="13951"/>
                    </a:lnTo>
                    <a:cubicBezTo>
                      <a:pt x="3569" y="13951"/>
                      <a:pt x="2476" y="13469"/>
                      <a:pt x="1672" y="12697"/>
                    </a:cubicBezTo>
                    <a:cubicBezTo>
                      <a:pt x="901" y="11894"/>
                      <a:pt x="418" y="10833"/>
                      <a:pt x="418" y="9612"/>
                    </a:cubicBez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1" y="97"/>
                      <a:pt x="1" y="161"/>
                      <a:pt x="1" y="225"/>
                    </a:cubicBezTo>
                    <a:lnTo>
                      <a:pt x="1" y="9612"/>
                    </a:lnTo>
                    <a:cubicBezTo>
                      <a:pt x="1" y="12247"/>
                      <a:pt x="2122" y="14369"/>
                      <a:pt x="4758" y="14369"/>
                    </a:cubicBezTo>
                    <a:lnTo>
                      <a:pt x="117938" y="14369"/>
                    </a:lnTo>
                    <a:cubicBezTo>
                      <a:pt x="120574" y="14369"/>
                      <a:pt x="122696" y="12247"/>
                      <a:pt x="122696" y="9612"/>
                    </a:cubicBezTo>
                    <a:lnTo>
                      <a:pt x="122696" y="225"/>
                    </a:lnTo>
                    <a:cubicBezTo>
                      <a:pt x="122696" y="161"/>
                      <a:pt x="122664" y="97"/>
                      <a:pt x="122631" y="65"/>
                    </a:cubicBezTo>
                    <a:cubicBezTo>
                      <a:pt x="122599" y="33"/>
                      <a:pt x="122535" y="0"/>
                      <a:pt x="12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905;p64"/>
              <p:cNvSpPr/>
              <p:nvPr/>
            </p:nvSpPr>
            <p:spPr>
              <a:xfrm>
                <a:off x="2060525" y="2365275"/>
                <a:ext cx="2749175" cy="1586350"/>
              </a:xfrm>
              <a:custGeom>
                <a:avLst/>
                <a:gdLst/>
                <a:ahLst/>
                <a:cxnLst/>
                <a:rect l="l" t="t" r="r" b="b"/>
                <a:pathLst>
                  <a:path w="109967" h="63454" extrusionOk="0">
                    <a:moveTo>
                      <a:pt x="0" y="0"/>
                    </a:moveTo>
                    <a:lnTo>
                      <a:pt x="0" y="63454"/>
                    </a:lnTo>
                    <a:lnTo>
                      <a:pt x="109966" y="63454"/>
                    </a:lnTo>
                    <a:lnTo>
                      <a:pt x="1099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906;p64"/>
              <p:cNvSpPr/>
              <p:nvPr/>
            </p:nvSpPr>
            <p:spPr>
              <a:xfrm>
                <a:off x="2054900" y="2360450"/>
                <a:ext cx="2760425" cy="1596000"/>
              </a:xfrm>
              <a:custGeom>
                <a:avLst/>
                <a:gdLst/>
                <a:ahLst/>
                <a:cxnLst/>
                <a:rect l="l" t="t" r="r" b="b"/>
                <a:pathLst>
                  <a:path w="110417" h="63840" extrusionOk="0">
                    <a:moveTo>
                      <a:pt x="109998" y="419"/>
                    </a:moveTo>
                    <a:lnTo>
                      <a:pt x="109998" y="63422"/>
                    </a:lnTo>
                    <a:lnTo>
                      <a:pt x="418" y="63422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1"/>
                      <a:pt x="64" y="65"/>
                    </a:cubicBezTo>
                    <a:cubicBezTo>
                      <a:pt x="32" y="97"/>
                      <a:pt x="0" y="161"/>
                      <a:pt x="0" y="193"/>
                    </a:cubicBezTo>
                    <a:lnTo>
                      <a:pt x="0" y="63647"/>
                    </a:lnTo>
                    <a:cubicBezTo>
                      <a:pt x="0" y="63711"/>
                      <a:pt x="32" y="63743"/>
                      <a:pt x="64" y="63775"/>
                    </a:cubicBezTo>
                    <a:cubicBezTo>
                      <a:pt x="97" y="63840"/>
                      <a:pt x="161" y="63840"/>
                      <a:pt x="225" y="63840"/>
                    </a:cubicBezTo>
                    <a:lnTo>
                      <a:pt x="110191" y="63840"/>
                    </a:lnTo>
                    <a:cubicBezTo>
                      <a:pt x="110255" y="63840"/>
                      <a:pt x="110320" y="63840"/>
                      <a:pt x="110352" y="63775"/>
                    </a:cubicBezTo>
                    <a:cubicBezTo>
                      <a:pt x="110384" y="63743"/>
                      <a:pt x="110416" y="63711"/>
                      <a:pt x="110416" y="63647"/>
                    </a:cubicBezTo>
                    <a:lnTo>
                      <a:pt x="110416" y="193"/>
                    </a:lnTo>
                    <a:cubicBezTo>
                      <a:pt x="110416" y="161"/>
                      <a:pt x="110384" y="97"/>
                      <a:pt x="110352" y="65"/>
                    </a:cubicBezTo>
                    <a:cubicBezTo>
                      <a:pt x="110320" y="1"/>
                      <a:pt x="110255" y="1"/>
                      <a:pt x="1101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907;p64"/>
              <p:cNvSpPr/>
              <p:nvPr/>
            </p:nvSpPr>
            <p:spPr>
              <a:xfrm>
                <a:off x="2940475" y="4911925"/>
                <a:ext cx="9892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1801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39570" y="1801"/>
                    </a:lnTo>
                    <a:lnTo>
                      <a:pt x="395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908;p64"/>
              <p:cNvSpPr/>
              <p:nvPr/>
            </p:nvSpPr>
            <p:spPr>
              <a:xfrm>
                <a:off x="2935650" y="4907100"/>
                <a:ext cx="99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39989" h="2219" extrusionOk="0">
                    <a:moveTo>
                      <a:pt x="39538" y="418"/>
                    </a:moveTo>
                    <a:lnTo>
                      <a:pt x="39538" y="1801"/>
                    </a:lnTo>
                    <a:lnTo>
                      <a:pt x="418" y="1801"/>
                    </a:lnTo>
                    <a:lnTo>
                      <a:pt x="418" y="418"/>
                    </a:lnTo>
                    <a:close/>
                    <a:moveTo>
                      <a:pt x="193" y="1"/>
                    </a:moveTo>
                    <a:cubicBezTo>
                      <a:pt x="129" y="1"/>
                      <a:pt x="97" y="1"/>
                      <a:pt x="65" y="65"/>
                    </a:cubicBezTo>
                    <a:cubicBezTo>
                      <a:pt x="0" y="97"/>
                      <a:pt x="0" y="161"/>
                      <a:pt x="0" y="193"/>
                    </a:cubicBezTo>
                    <a:lnTo>
                      <a:pt x="0" y="1994"/>
                    </a:lnTo>
                    <a:cubicBezTo>
                      <a:pt x="0" y="2058"/>
                      <a:pt x="0" y="2122"/>
                      <a:pt x="65" y="2154"/>
                    </a:cubicBezTo>
                    <a:cubicBezTo>
                      <a:pt x="97" y="2186"/>
                      <a:pt x="129" y="2219"/>
                      <a:pt x="193" y="2219"/>
                    </a:cubicBezTo>
                    <a:lnTo>
                      <a:pt x="39763" y="2219"/>
                    </a:lnTo>
                    <a:cubicBezTo>
                      <a:pt x="39827" y="2219"/>
                      <a:pt x="39859" y="2186"/>
                      <a:pt x="39924" y="2154"/>
                    </a:cubicBezTo>
                    <a:cubicBezTo>
                      <a:pt x="39956" y="2122"/>
                      <a:pt x="39988" y="2058"/>
                      <a:pt x="39988" y="1994"/>
                    </a:cubicBezTo>
                    <a:lnTo>
                      <a:pt x="39988" y="193"/>
                    </a:lnTo>
                    <a:cubicBezTo>
                      <a:pt x="39988" y="161"/>
                      <a:pt x="39956" y="97"/>
                      <a:pt x="39924" y="65"/>
                    </a:cubicBezTo>
                    <a:cubicBezTo>
                      <a:pt x="39859" y="1"/>
                      <a:pt x="39827" y="1"/>
                      <a:pt x="3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909;p64"/>
              <p:cNvSpPr/>
              <p:nvPr/>
            </p:nvSpPr>
            <p:spPr>
              <a:xfrm>
                <a:off x="2383575" y="249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0"/>
                    </a:moveTo>
                    <a:lnTo>
                      <a:pt x="3954" y="7972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910;p64"/>
              <p:cNvSpPr/>
              <p:nvPr/>
            </p:nvSpPr>
            <p:spPr>
              <a:xfrm>
                <a:off x="2377950" y="2491450"/>
                <a:ext cx="1591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9" extrusionOk="0">
                    <a:moveTo>
                      <a:pt x="5883" y="418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4018" y="8293"/>
                    </a:lnTo>
                    <a:cubicBezTo>
                      <a:pt x="4045" y="8346"/>
                      <a:pt x="4092" y="8398"/>
                      <a:pt x="4161" y="8398"/>
                    </a:cubicBezTo>
                    <a:cubicBezTo>
                      <a:pt x="4177" y="8398"/>
                      <a:pt x="4193" y="8396"/>
                      <a:pt x="4211" y="8390"/>
                    </a:cubicBezTo>
                    <a:cubicBezTo>
                      <a:pt x="4308" y="8390"/>
                      <a:pt x="4372" y="8326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97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911;p64"/>
              <p:cNvSpPr/>
              <p:nvPr/>
            </p:nvSpPr>
            <p:spPr>
              <a:xfrm>
                <a:off x="2398825" y="2504300"/>
                <a:ext cx="948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4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912;p64"/>
              <p:cNvSpPr/>
              <p:nvPr/>
            </p:nvSpPr>
            <p:spPr>
              <a:xfrm>
                <a:off x="2393200" y="2499475"/>
                <a:ext cx="1061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078" extrusionOk="0">
                    <a:moveTo>
                      <a:pt x="3794" y="419"/>
                    </a:moveTo>
                    <a:lnTo>
                      <a:pt x="3427" y="6947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33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29" y="8020"/>
                      <a:pt x="3504" y="8077"/>
                      <a:pt x="3582" y="8077"/>
                    </a:cubicBezTo>
                    <a:cubicBezTo>
                      <a:pt x="3599" y="8077"/>
                      <a:pt x="3616" y="8075"/>
                      <a:pt x="3633" y="8069"/>
                    </a:cubicBezTo>
                    <a:cubicBezTo>
                      <a:pt x="3730" y="8069"/>
                      <a:pt x="3794" y="7972"/>
                      <a:pt x="3794" y="7876"/>
                    </a:cubicBezTo>
                    <a:lnTo>
                      <a:pt x="4244" y="226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1"/>
                      <a:pt x="4083" y="1"/>
                      <a:pt x="4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913;p64"/>
              <p:cNvSpPr/>
              <p:nvPr/>
            </p:nvSpPr>
            <p:spPr>
              <a:xfrm>
                <a:off x="2377950" y="2489825"/>
                <a:ext cx="10447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3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914;p64"/>
              <p:cNvSpPr/>
              <p:nvPr/>
            </p:nvSpPr>
            <p:spPr>
              <a:xfrm>
                <a:off x="2372325" y="248420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9"/>
                    </a:moveTo>
                    <a:lnTo>
                      <a:pt x="4166" y="7535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6"/>
                      <a:pt x="4468" y="8680"/>
                    </a:cubicBezTo>
                    <a:cubicBezTo>
                      <a:pt x="4565" y="8648"/>
                      <a:pt x="4629" y="8551"/>
                      <a:pt x="4629" y="8455"/>
                    </a:cubicBezTo>
                    <a:lnTo>
                      <a:pt x="4211" y="194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915;p64"/>
              <p:cNvSpPr/>
              <p:nvPr/>
            </p:nvSpPr>
            <p:spPr>
              <a:xfrm>
                <a:off x="2153725" y="2452075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0"/>
                    </a:moveTo>
                    <a:lnTo>
                      <a:pt x="2412" y="9772"/>
                    </a:lnTo>
                    <a:lnTo>
                      <a:pt x="13148" y="9772"/>
                    </a:lnTo>
                    <a:lnTo>
                      <a:pt x="11444" y="1125"/>
                    </a:lnTo>
                    <a:lnTo>
                      <a:pt x="6108" y="1125"/>
                    </a:lnTo>
                    <a:lnTo>
                      <a:pt x="5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916;p64"/>
              <p:cNvSpPr/>
              <p:nvPr/>
            </p:nvSpPr>
            <p:spPr>
              <a:xfrm>
                <a:off x="2148100" y="2447250"/>
                <a:ext cx="3399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8" extrusionOk="0">
                    <a:moveTo>
                      <a:pt x="5240" y="418"/>
                    </a:moveTo>
                    <a:lnTo>
                      <a:pt x="6173" y="1447"/>
                    </a:lnTo>
                    <a:cubicBezTo>
                      <a:pt x="6205" y="1511"/>
                      <a:pt x="6269" y="1511"/>
                      <a:pt x="6333" y="1511"/>
                    </a:cubicBezTo>
                    <a:lnTo>
                      <a:pt x="11509" y="1511"/>
                    </a:lnTo>
                    <a:lnTo>
                      <a:pt x="13116" y="9740"/>
                    </a:lnTo>
                    <a:lnTo>
                      <a:pt x="2797" y="9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65" y="65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2412" y="9997"/>
                    </a:lnTo>
                    <a:cubicBezTo>
                      <a:pt x="2444" y="10094"/>
                      <a:pt x="2540" y="10158"/>
                      <a:pt x="2637" y="10158"/>
                    </a:cubicBezTo>
                    <a:lnTo>
                      <a:pt x="13373" y="10158"/>
                    </a:lnTo>
                    <a:cubicBezTo>
                      <a:pt x="13437" y="10158"/>
                      <a:pt x="13502" y="10126"/>
                      <a:pt x="13566" y="10094"/>
                    </a:cubicBezTo>
                    <a:cubicBezTo>
                      <a:pt x="13598" y="10029"/>
                      <a:pt x="13598" y="9965"/>
                      <a:pt x="13598" y="9901"/>
                    </a:cubicBezTo>
                    <a:lnTo>
                      <a:pt x="11894" y="1254"/>
                    </a:lnTo>
                    <a:cubicBezTo>
                      <a:pt x="11862" y="1157"/>
                      <a:pt x="11798" y="1093"/>
                      <a:pt x="11669" y="1093"/>
                    </a:cubicBezTo>
                    <a:lnTo>
                      <a:pt x="6435" y="1093"/>
                    </a:lnTo>
                    <a:lnTo>
                      <a:pt x="5498" y="65"/>
                    </a:lnTo>
                    <a:cubicBezTo>
                      <a:pt x="5465" y="32"/>
                      <a:pt x="5401" y="0"/>
                      <a:pt x="5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917;p64"/>
              <p:cNvSpPr/>
              <p:nvPr/>
            </p:nvSpPr>
            <p:spPr>
              <a:xfrm>
                <a:off x="2383575" y="285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918;p64"/>
              <p:cNvSpPr/>
              <p:nvPr/>
            </p:nvSpPr>
            <p:spPr>
              <a:xfrm>
                <a:off x="2377950" y="2852275"/>
                <a:ext cx="159125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0" extrusionOk="0">
                    <a:moveTo>
                      <a:pt x="5883" y="418"/>
                    </a:moveTo>
                    <a:lnTo>
                      <a:pt x="4124" y="7572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6"/>
                    </a:cubicBezTo>
                    <a:cubicBezTo>
                      <a:pt x="0" y="161"/>
                      <a:pt x="0" y="225"/>
                      <a:pt x="32" y="289"/>
                    </a:cubicBezTo>
                    <a:lnTo>
                      <a:pt x="4018" y="8261"/>
                    </a:lnTo>
                    <a:cubicBezTo>
                      <a:pt x="4050" y="8358"/>
                      <a:pt x="4115" y="8390"/>
                      <a:pt x="4211" y="8390"/>
                    </a:cubicBezTo>
                    <a:cubicBezTo>
                      <a:pt x="4308" y="8358"/>
                      <a:pt x="4372" y="8293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64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919;p64"/>
              <p:cNvSpPr/>
              <p:nvPr/>
            </p:nvSpPr>
            <p:spPr>
              <a:xfrm>
                <a:off x="2398825" y="2865125"/>
                <a:ext cx="948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51" extrusionOk="0">
                    <a:moveTo>
                      <a:pt x="1" y="0"/>
                    </a:moveTo>
                    <a:lnTo>
                      <a:pt x="3344" y="7651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920;p64"/>
              <p:cNvSpPr/>
              <p:nvPr/>
            </p:nvSpPr>
            <p:spPr>
              <a:xfrm>
                <a:off x="2393200" y="2859500"/>
                <a:ext cx="10612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1" extrusionOk="0">
                    <a:moveTo>
                      <a:pt x="3794" y="418"/>
                    </a:moveTo>
                    <a:lnTo>
                      <a:pt x="3428" y="6950"/>
                    </a:lnTo>
                    <a:lnTo>
                      <a:pt x="3428" y="6950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3"/>
                      <a:pt x="65" y="97"/>
                    </a:cubicBezTo>
                    <a:cubicBezTo>
                      <a:pt x="33" y="161"/>
                      <a:pt x="1" y="225"/>
                      <a:pt x="33" y="290"/>
                    </a:cubicBezTo>
                    <a:lnTo>
                      <a:pt x="3376" y="7972"/>
                    </a:lnTo>
                    <a:cubicBezTo>
                      <a:pt x="3440" y="8069"/>
                      <a:pt x="3537" y="8101"/>
                      <a:pt x="3633" y="8101"/>
                    </a:cubicBezTo>
                    <a:cubicBezTo>
                      <a:pt x="3730" y="8069"/>
                      <a:pt x="3794" y="8004"/>
                      <a:pt x="3794" y="7876"/>
                    </a:cubicBezTo>
                    <a:lnTo>
                      <a:pt x="4244" y="225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33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921;p64"/>
              <p:cNvSpPr/>
              <p:nvPr/>
            </p:nvSpPr>
            <p:spPr>
              <a:xfrm>
                <a:off x="2377950" y="2849850"/>
                <a:ext cx="104475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2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922;p64"/>
              <p:cNvSpPr/>
              <p:nvPr/>
            </p:nvSpPr>
            <p:spPr>
              <a:xfrm>
                <a:off x="2372325" y="2844225"/>
                <a:ext cx="1157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92" extrusionOk="0">
                    <a:moveTo>
                      <a:pt x="3825" y="451"/>
                    </a:moveTo>
                    <a:lnTo>
                      <a:pt x="4166" y="7538"/>
                    </a:lnTo>
                    <a:lnTo>
                      <a:pt x="579" y="451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65"/>
                      <a:pt x="64" y="129"/>
                    </a:cubicBezTo>
                    <a:cubicBezTo>
                      <a:pt x="0" y="193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67" y="8656"/>
                      <a:pt x="4328" y="8692"/>
                      <a:pt x="4397" y="8692"/>
                    </a:cubicBezTo>
                    <a:cubicBezTo>
                      <a:pt x="4420" y="8692"/>
                      <a:pt x="4444" y="8688"/>
                      <a:pt x="4468" y="8680"/>
                    </a:cubicBezTo>
                    <a:cubicBezTo>
                      <a:pt x="4565" y="8680"/>
                      <a:pt x="4629" y="8583"/>
                      <a:pt x="4629" y="8487"/>
                    </a:cubicBezTo>
                    <a:lnTo>
                      <a:pt x="4211" y="226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923;p64"/>
              <p:cNvSpPr/>
              <p:nvPr/>
            </p:nvSpPr>
            <p:spPr>
              <a:xfrm>
                <a:off x="2153725" y="2812875"/>
                <a:ext cx="3287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41" extrusionOk="0">
                    <a:moveTo>
                      <a:pt x="1" y="1"/>
                    </a:moveTo>
                    <a:lnTo>
                      <a:pt x="2412" y="9741"/>
                    </a:lnTo>
                    <a:lnTo>
                      <a:pt x="13148" y="9741"/>
                    </a:lnTo>
                    <a:lnTo>
                      <a:pt x="11444" y="1094"/>
                    </a:lnTo>
                    <a:lnTo>
                      <a:pt x="6108" y="1094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924;p64"/>
              <p:cNvSpPr/>
              <p:nvPr/>
            </p:nvSpPr>
            <p:spPr>
              <a:xfrm>
                <a:off x="2148100" y="2807250"/>
                <a:ext cx="3399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91" extrusionOk="0">
                    <a:moveTo>
                      <a:pt x="5240" y="419"/>
                    </a:moveTo>
                    <a:lnTo>
                      <a:pt x="6173" y="1480"/>
                    </a:lnTo>
                    <a:cubicBezTo>
                      <a:pt x="6205" y="1512"/>
                      <a:pt x="6269" y="1544"/>
                      <a:pt x="6333" y="1544"/>
                    </a:cubicBezTo>
                    <a:lnTo>
                      <a:pt x="11509" y="1544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1" y="130"/>
                      <a:pt x="1" y="194"/>
                      <a:pt x="1" y="258"/>
                    </a:cubicBezTo>
                    <a:lnTo>
                      <a:pt x="2412" y="10030"/>
                    </a:lnTo>
                    <a:cubicBezTo>
                      <a:pt x="2444" y="10126"/>
                      <a:pt x="2540" y="10191"/>
                      <a:pt x="2637" y="10191"/>
                    </a:cubicBezTo>
                    <a:lnTo>
                      <a:pt x="13373" y="10191"/>
                    </a:lnTo>
                    <a:cubicBezTo>
                      <a:pt x="13437" y="10191"/>
                      <a:pt x="13502" y="10159"/>
                      <a:pt x="13566" y="10094"/>
                    </a:cubicBezTo>
                    <a:cubicBezTo>
                      <a:pt x="13598" y="10062"/>
                      <a:pt x="13598" y="9998"/>
                      <a:pt x="13598" y="9934"/>
                    </a:cubicBezTo>
                    <a:lnTo>
                      <a:pt x="11894" y="1287"/>
                    </a:lnTo>
                    <a:cubicBezTo>
                      <a:pt x="11862" y="1190"/>
                      <a:pt x="11798" y="1126"/>
                      <a:pt x="11669" y="1126"/>
                    </a:cubicBezTo>
                    <a:lnTo>
                      <a:pt x="6437" y="1126"/>
                    </a:lnTo>
                    <a:lnTo>
                      <a:pt x="5498" y="65"/>
                    </a:lnTo>
                    <a:cubicBezTo>
                      <a:pt x="5465" y="33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925;p64"/>
              <p:cNvSpPr/>
              <p:nvPr/>
            </p:nvSpPr>
            <p:spPr>
              <a:xfrm>
                <a:off x="2383575" y="3217900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926;p64"/>
              <p:cNvSpPr/>
              <p:nvPr/>
            </p:nvSpPr>
            <p:spPr>
              <a:xfrm>
                <a:off x="2377950" y="3212275"/>
                <a:ext cx="159125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1" extrusionOk="0">
                    <a:moveTo>
                      <a:pt x="5883" y="419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9"/>
                    </a:lnTo>
                    <a:close/>
                    <a:moveTo>
                      <a:pt x="225" y="1"/>
                    </a:moveTo>
                    <a:cubicBezTo>
                      <a:pt x="129" y="1"/>
                      <a:pt x="65" y="33"/>
                      <a:pt x="32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018" y="8294"/>
                    </a:lnTo>
                    <a:cubicBezTo>
                      <a:pt x="4050" y="8358"/>
                      <a:pt x="4115" y="8391"/>
                      <a:pt x="4211" y="8391"/>
                    </a:cubicBezTo>
                    <a:cubicBezTo>
                      <a:pt x="4308" y="8391"/>
                      <a:pt x="4372" y="8326"/>
                      <a:pt x="4404" y="8230"/>
                    </a:cubicBezTo>
                    <a:lnTo>
                      <a:pt x="6365" y="258"/>
                    </a:lnTo>
                    <a:cubicBezTo>
                      <a:pt x="6365" y="194"/>
                      <a:pt x="6365" y="129"/>
                      <a:pt x="6333" y="97"/>
                    </a:cubicBezTo>
                    <a:cubicBezTo>
                      <a:pt x="6268" y="33"/>
                      <a:pt x="6204" y="1"/>
                      <a:pt x="6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927;p64"/>
              <p:cNvSpPr/>
              <p:nvPr/>
            </p:nvSpPr>
            <p:spPr>
              <a:xfrm>
                <a:off x="2398825" y="3225150"/>
                <a:ext cx="9487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3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928;p64"/>
              <p:cNvSpPr/>
              <p:nvPr/>
            </p:nvSpPr>
            <p:spPr>
              <a:xfrm>
                <a:off x="2393200" y="3219525"/>
                <a:ext cx="1061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9" extrusionOk="0">
                    <a:moveTo>
                      <a:pt x="3794" y="450"/>
                    </a:moveTo>
                    <a:lnTo>
                      <a:pt x="3427" y="6978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64"/>
                      <a:pt x="65" y="97"/>
                    </a:cubicBezTo>
                    <a:cubicBezTo>
                      <a:pt x="33" y="161"/>
                      <a:pt x="1" y="257"/>
                      <a:pt x="33" y="322"/>
                    </a:cubicBezTo>
                    <a:lnTo>
                      <a:pt x="3376" y="7972"/>
                    </a:lnTo>
                    <a:cubicBezTo>
                      <a:pt x="3429" y="8051"/>
                      <a:pt x="3504" y="8109"/>
                      <a:pt x="3582" y="8109"/>
                    </a:cubicBezTo>
                    <a:cubicBezTo>
                      <a:pt x="3599" y="8109"/>
                      <a:pt x="3616" y="8106"/>
                      <a:pt x="3633" y="8101"/>
                    </a:cubicBezTo>
                    <a:cubicBezTo>
                      <a:pt x="3730" y="8101"/>
                      <a:pt x="3794" y="8004"/>
                      <a:pt x="3794" y="7908"/>
                    </a:cubicBezTo>
                    <a:lnTo>
                      <a:pt x="4244" y="225"/>
                    </a:lnTo>
                    <a:cubicBezTo>
                      <a:pt x="4244" y="193"/>
                      <a:pt x="4212" y="129"/>
                      <a:pt x="4180" y="97"/>
                    </a:cubicBezTo>
                    <a:cubicBezTo>
                      <a:pt x="4148" y="32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929;p64"/>
              <p:cNvSpPr/>
              <p:nvPr/>
            </p:nvSpPr>
            <p:spPr>
              <a:xfrm>
                <a:off x="2377950" y="3209875"/>
                <a:ext cx="10447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94" extrusionOk="0">
                    <a:moveTo>
                      <a:pt x="0" y="0"/>
                    </a:moveTo>
                    <a:lnTo>
                      <a:pt x="4179" y="8294"/>
                    </a:lnTo>
                    <a:lnTo>
                      <a:pt x="37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930;p64"/>
              <p:cNvSpPr/>
              <p:nvPr/>
            </p:nvSpPr>
            <p:spPr>
              <a:xfrm>
                <a:off x="2372325" y="320505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8"/>
                    </a:moveTo>
                    <a:lnTo>
                      <a:pt x="4166" y="7535"/>
                    </a:lnTo>
                    <a:lnTo>
                      <a:pt x="4166" y="7535"/>
                    </a:lnTo>
                    <a:lnTo>
                      <a:pt x="579" y="418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1"/>
                      <a:pt x="0" y="226"/>
                      <a:pt x="32" y="290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5"/>
                      <a:pt x="4468" y="8680"/>
                    </a:cubicBezTo>
                    <a:cubicBezTo>
                      <a:pt x="4565" y="8647"/>
                      <a:pt x="4629" y="8551"/>
                      <a:pt x="4629" y="8455"/>
                    </a:cubicBezTo>
                    <a:lnTo>
                      <a:pt x="4211" y="193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931;p64"/>
              <p:cNvSpPr/>
              <p:nvPr/>
            </p:nvSpPr>
            <p:spPr>
              <a:xfrm>
                <a:off x="2153725" y="3172900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1"/>
                    </a:moveTo>
                    <a:lnTo>
                      <a:pt x="2412" y="9773"/>
                    </a:lnTo>
                    <a:lnTo>
                      <a:pt x="13148" y="9773"/>
                    </a:lnTo>
                    <a:lnTo>
                      <a:pt x="11444" y="1126"/>
                    </a:lnTo>
                    <a:lnTo>
                      <a:pt x="6108" y="1126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932;p64"/>
              <p:cNvSpPr/>
              <p:nvPr/>
            </p:nvSpPr>
            <p:spPr>
              <a:xfrm>
                <a:off x="2148100" y="3168075"/>
                <a:ext cx="339950" cy="2539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9" extrusionOk="0">
                    <a:moveTo>
                      <a:pt x="5240" y="419"/>
                    </a:moveTo>
                    <a:lnTo>
                      <a:pt x="6173" y="1447"/>
                    </a:lnTo>
                    <a:cubicBezTo>
                      <a:pt x="6205" y="1480"/>
                      <a:pt x="6269" y="1512"/>
                      <a:pt x="6333" y="1512"/>
                    </a:cubicBezTo>
                    <a:lnTo>
                      <a:pt x="11509" y="1512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65"/>
                    </a:cubicBezTo>
                    <a:cubicBezTo>
                      <a:pt x="1" y="129"/>
                      <a:pt x="1" y="194"/>
                      <a:pt x="1" y="258"/>
                    </a:cubicBezTo>
                    <a:lnTo>
                      <a:pt x="2412" y="9998"/>
                    </a:lnTo>
                    <a:cubicBezTo>
                      <a:pt x="2444" y="10094"/>
                      <a:pt x="2540" y="10159"/>
                      <a:pt x="2637" y="10159"/>
                    </a:cubicBezTo>
                    <a:lnTo>
                      <a:pt x="13373" y="10159"/>
                    </a:lnTo>
                    <a:cubicBezTo>
                      <a:pt x="13437" y="10159"/>
                      <a:pt x="13502" y="10126"/>
                      <a:pt x="13566" y="10094"/>
                    </a:cubicBezTo>
                    <a:cubicBezTo>
                      <a:pt x="13598" y="10030"/>
                      <a:pt x="13598" y="9966"/>
                      <a:pt x="13598" y="9901"/>
                    </a:cubicBezTo>
                    <a:lnTo>
                      <a:pt x="11894" y="1254"/>
                    </a:lnTo>
                    <a:cubicBezTo>
                      <a:pt x="11862" y="1158"/>
                      <a:pt x="11798" y="1094"/>
                      <a:pt x="11669" y="1094"/>
                    </a:cubicBezTo>
                    <a:lnTo>
                      <a:pt x="6435" y="1094"/>
                    </a:lnTo>
                    <a:lnTo>
                      <a:pt x="5498" y="65"/>
                    </a:lnTo>
                    <a:cubicBezTo>
                      <a:pt x="5465" y="1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933;p64"/>
              <p:cNvSpPr/>
              <p:nvPr/>
            </p:nvSpPr>
            <p:spPr>
              <a:xfrm>
                <a:off x="4591075" y="334890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934;p64"/>
              <p:cNvSpPr/>
              <p:nvPr/>
            </p:nvSpPr>
            <p:spPr>
              <a:xfrm>
                <a:off x="4585450" y="334407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8"/>
                    </a:moveTo>
                    <a:lnTo>
                      <a:pt x="4135" y="7530"/>
                    </a:lnTo>
                    <a:lnTo>
                      <a:pt x="4135" y="7530"/>
                    </a:lnTo>
                    <a:lnTo>
                      <a:pt x="579" y="418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58"/>
                      <a:pt x="4405" y="8294"/>
                      <a:pt x="4405" y="8229"/>
                    </a:cubicBezTo>
                    <a:lnTo>
                      <a:pt x="6365" y="258"/>
                    </a:lnTo>
                    <a:cubicBezTo>
                      <a:pt x="6398" y="193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935;p64"/>
              <p:cNvSpPr/>
              <p:nvPr/>
            </p:nvSpPr>
            <p:spPr>
              <a:xfrm>
                <a:off x="4607150" y="3356925"/>
                <a:ext cx="94050" cy="1913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2" extrusionOk="0">
                    <a:moveTo>
                      <a:pt x="1" y="1"/>
                    </a:moveTo>
                    <a:lnTo>
                      <a:pt x="3344" y="7651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936;p64"/>
              <p:cNvSpPr/>
              <p:nvPr/>
            </p:nvSpPr>
            <p:spPr>
              <a:xfrm>
                <a:off x="4601525" y="3351300"/>
                <a:ext cx="10530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2" extrusionOk="0">
                    <a:moveTo>
                      <a:pt x="3762" y="419"/>
                    </a:moveTo>
                    <a:lnTo>
                      <a:pt x="3395" y="6968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62"/>
                      <a:pt x="1" y="226"/>
                      <a:pt x="33" y="290"/>
                    </a:cubicBezTo>
                    <a:lnTo>
                      <a:pt x="3376" y="7973"/>
                    </a:lnTo>
                    <a:cubicBezTo>
                      <a:pt x="3408" y="8069"/>
                      <a:pt x="3504" y="8101"/>
                      <a:pt x="3601" y="8101"/>
                    </a:cubicBezTo>
                    <a:cubicBezTo>
                      <a:pt x="3697" y="8069"/>
                      <a:pt x="3762" y="8005"/>
                      <a:pt x="3762" y="7908"/>
                    </a:cubicBezTo>
                    <a:lnTo>
                      <a:pt x="4212" y="226"/>
                    </a:lnTo>
                    <a:cubicBezTo>
                      <a:pt x="4212" y="162"/>
                      <a:pt x="4179" y="97"/>
                      <a:pt x="4147" y="65"/>
                    </a:cubicBezTo>
                    <a:cubicBezTo>
                      <a:pt x="4115" y="33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937;p64"/>
              <p:cNvSpPr/>
              <p:nvPr/>
            </p:nvSpPr>
            <p:spPr>
              <a:xfrm>
                <a:off x="4586250" y="334167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938;p64"/>
              <p:cNvSpPr/>
              <p:nvPr/>
            </p:nvSpPr>
            <p:spPr>
              <a:xfrm>
                <a:off x="4580625" y="3336050"/>
                <a:ext cx="115750" cy="2178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712" extrusionOk="0">
                    <a:moveTo>
                      <a:pt x="3794" y="450"/>
                    </a:moveTo>
                    <a:lnTo>
                      <a:pt x="4131" y="7475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64"/>
                      <a:pt x="33" y="129"/>
                    </a:cubicBezTo>
                    <a:cubicBezTo>
                      <a:pt x="1" y="193"/>
                      <a:pt x="1" y="257"/>
                      <a:pt x="33" y="322"/>
                    </a:cubicBezTo>
                    <a:lnTo>
                      <a:pt x="4212" y="8583"/>
                    </a:lnTo>
                    <a:cubicBezTo>
                      <a:pt x="4244" y="8679"/>
                      <a:pt x="4340" y="8711"/>
                      <a:pt x="4437" y="8711"/>
                    </a:cubicBezTo>
                    <a:cubicBezTo>
                      <a:pt x="4533" y="8679"/>
                      <a:pt x="4630" y="8583"/>
                      <a:pt x="4598" y="8486"/>
                    </a:cubicBezTo>
                    <a:lnTo>
                      <a:pt x="4593" y="8392"/>
                    </a:lnTo>
                    <a:lnTo>
                      <a:pt x="4593" y="8392"/>
                    </a:lnTo>
                    <a:lnTo>
                      <a:pt x="4598" y="8390"/>
                    </a:lnTo>
                    <a:lnTo>
                      <a:pt x="4593" y="8380"/>
                    </a:lnTo>
                    <a:lnTo>
                      <a:pt x="4212" y="225"/>
                    </a:lnTo>
                    <a:cubicBezTo>
                      <a:pt x="4212" y="96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939;p64"/>
              <p:cNvSpPr/>
              <p:nvPr/>
            </p:nvSpPr>
            <p:spPr>
              <a:xfrm>
                <a:off x="4361250" y="330470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0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3"/>
                    </a:lnTo>
                    <a:lnTo>
                      <a:pt x="6108" y="1093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940;p64"/>
              <p:cNvSpPr/>
              <p:nvPr/>
            </p:nvSpPr>
            <p:spPr>
              <a:xfrm>
                <a:off x="4355625" y="329907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18"/>
                    </a:moveTo>
                    <a:lnTo>
                      <a:pt x="6172" y="1479"/>
                    </a:lnTo>
                    <a:cubicBezTo>
                      <a:pt x="6204" y="1511"/>
                      <a:pt x="6269" y="1543"/>
                      <a:pt x="6333" y="1543"/>
                    </a:cubicBezTo>
                    <a:lnTo>
                      <a:pt x="11508" y="1543"/>
                    </a:lnTo>
                    <a:lnTo>
                      <a:pt x="13148" y="9772"/>
                    </a:lnTo>
                    <a:lnTo>
                      <a:pt x="2797" y="9772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3"/>
                      <a:pt x="65" y="97"/>
                    </a:cubicBezTo>
                    <a:cubicBezTo>
                      <a:pt x="33" y="129"/>
                      <a:pt x="1" y="193"/>
                      <a:pt x="33" y="258"/>
                    </a:cubicBezTo>
                    <a:lnTo>
                      <a:pt x="2444" y="10029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094"/>
                    </a:cubicBezTo>
                    <a:cubicBezTo>
                      <a:pt x="13598" y="10062"/>
                      <a:pt x="13630" y="9997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5"/>
                      <a:pt x="11701" y="1125"/>
                    </a:cubicBezTo>
                    <a:lnTo>
                      <a:pt x="6439" y="1125"/>
                    </a:lnTo>
                    <a:lnTo>
                      <a:pt x="5529" y="65"/>
                    </a:lnTo>
                    <a:cubicBezTo>
                      <a:pt x="5465" y="33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941;p64"/>
              <p:cNvSpPr/>
              <p:nvPr/>
            </p:nvSpPr>
            <p:spPr>
              <a:xfrm>
                <a:off x="4591075" y="2493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1"/>
                    </a:moveTo>
                    <a:lnTo>
                      <a:pt x="3987" y="7972"/>
                    </a:lnTo>
                    <a:lnTo>
                      <a:pt x="5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942;p64"/>
              <p:cNvSpPr/>
              <p:nvPr/>
            </p:nvSpPr>
            <p:spPr>
              <a:xfrm>
                <a:off x="4585450" y="248902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9"/>
                    </a:moveTo>
                    <a:lnTo>
                      <a:pt x="4135" y="7530"/>
                    </a:lnTo>
                    <a:lnTo>
                      <a:pt x="579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90"/>
                      <a:pt x="4405" y="8326"/>
                      <a:pt x="4405" y="8230"/>
                    </a:cubicBezTo>
                    <a:lnTo>
                      <a:pt x="6365" y="258"/>
                    </a:lnTo>
                    <a:cubicBezTo>
                      <a:pt x="6398" y="194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943;p64"/>
              <p:cNvSpPr/>
              <p:nvPr/>
            </p:nvSpPr>
            <p:spPr>
              <a:xfrm>
                <a:off x="4607150" y="2501900"/>
                <a:ext cx="94050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1" extrusionOk="0">
                    <a:moveTo>
                      <a:pt x="1" y="0"/>
                    </a:moveTo>
                    <a:lnTo>
                      <a:pt x="3344" y="7650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944;p64"/>
              <p:cNvSpPr/>
              <p:nvPr/>
            </p:nvSpPr>
            <p:spPr>
              <a:xfrm>
                <a:off x="4601525" y="2496275"/>
                <a:ext cx="105300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1" extrusionOk="0">
                    <a:moveTo>
                      <a:pt x="3762" y="418"/>
                    </a:moveTo>
                    <a:lnTo>
                      <a:pt x="3395" y="6967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29" y="0"/>
                      <a:pt x="65" y="32"/>
                      <a:pt x="33" y="96"/>
                    </a:cubicBezTo>
                    <a:cubicBezTo>
                      <a:pt x="1" y="161"/>
                      <a:pt x="1" y="225"/>
                      <a:pt x="33" y="321"/>
                    </a:cubicBezTo>
                    <a:lnTo>
                      <a:pt x="3376" y="7972"/>
                    </a:lnTo>
                    <a:cubicBezTo>
                      <a:pt x="3408" y="8068"/>
                      <a:pt x="3504" y="8100"/>
                      <a:pt x="3601" y="8100"/>
                    </a:cubicBezTo>
                    <a:cubicBezTo>
                      <a:pt x="3697" y="8068"/>
                      <a:pt x="3762" y="8004"/>
                      <a:pt x="3762" y="7908"/>
                    </a:cubicBezTo>
                    <a:lnTo>
                      <a:pt x="4212" y="225"/>
                    </a:lnTo>
                    <a:cubicBezTo>
                      <a:pt x="4212" y="161"/>
                      <a:pt x="4179" y="129"/>
                      <a:pt x="4147" y="64"/>
                    </a:cubicBezTo>
                    <a:cubicBezTo>
                      <a:pt x="4115" y="32"/>
                      <a:pt x="4051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945;p64"/>
              <p:cNvSpPr/>
              <p:nvPr/>
            </p:nvSpPr>
            <p:spPr>
              <a:xfrm>
                <a:off x="4586250" y="248662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946;p64"/>
              <p:cNvSpPr/>
              <p:nvPr/>
            </p:nvSpPr>
            <p:spPr>
              <a:xfrm>
                <a:off x="4580625" y="2481800"/>
                <a:ext cx="115750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88" extrusionOk="0">
                    <a:moveTo>
                      <a:pt x="3794" y="418"/>
                    </a:moveTo>
                    <a:lnTo>
                      <a:pt x="4130" y="7441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33"/>
                      <a:pt x="33" y="97"/>
                    </a:cubicBezTo>
                    <a:cubicBezTo>
                      <a:pt x="1" y="161"/>
                      <a:pt x="1" y="225"/>
                      <a:pt x="33" y="290"/>
                    </a:cubicBezTo>
                    <a:lnTo>
                      <a:pt x="4212" y="8551"/>
                    </a:lnTo>
                    <a:cubicBezTo>
                      <a:pt x="4238" y="8630"/>
                      <a:pt x="4308" y="8688"/>
                      <a:pt x="4386" y="8688"/>
                    </a:cubicBezTo>
                    <a:cubicBezTo>
                      <a:pt x="4403" y="8688"/>
                      <a:pt x="4420" y="8685"/>
                      <a:pt x="4437" y="8679"/>
                    </a:cubicBezTo>
                    <a:cubicBezTo>
                      <a:pt x="4533" y="8647"/>
                      <a:pt x="4630" y="8551"/>
                      <a:pt x="4598" y="8454"/>
                    </a:cubicBezTo>
                    <a:lnTo>
                      <a:pt x="4593" y="8360"/>
                    </a:lnTo>
                    <a:lnTo>
                      <a:pt x="4598" y="8358"/>
                    </a:lnTo>
                    <a:lnTo>
                      <a:pt x="4593" y="8348"/>
                    </a:lnTo>
                    <a:lnTo>
                      <a:pt x="4212" y="193"/>
                    </a:lnTo>
                    <a:cubicBezTo>
                      <a:pt x="4212" y="65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947;p64"/>
              <p:cNvSpPr/>
              <p:nvPr/>
            </p:nvSpPr>
            <p:spPr>
              <a:xfrm>
                <a:off x="4361250" y="244965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1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4"/>
                    </a:lnTo>
                    <a:lnTo>
                      <a:pt x="6108" y="1094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948;p64"/>
              <p:cNvSpPr/>
              <p:nvPr/>
            </p:nvSpPr>
            <p:spPr>
              <a:xfrm>
                <a:off x="4355625" y="244402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51"/>
                    </a:moveTo>
                    <a:lnTo>
                      <a:pt x="6172" y="1479"/>
                    </a:lnTo>
                    <a:cubicBezTo>
                      <a:pt x="6204" y="1511"/>
                      <a:pt x="6269" y="1544"/>
                      <a:pt x="6333" y="1544"/>
                    </a:cubicBezTo>
                    <a:lnTo>
                      <a:pt x="11508" y="1544"/>
                    </a:lnTo>
                    <a:lnTo>
                      <a:pt x="13148" y="9773"/>
                    </a:lnTo>
                    <a:lnTo>
                      <a:pt x="2797" y="9773"/>
                    </a:lnTo>
                    <a:lnTo>
                      <a:pt x="515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33"/>
                      <a:pt x="65" y="97"/>
                    </a:cubicBezTo>
                    <a:cubicBezTo>
                      <a:pt x="33" y="161"/>
                      <a:pt x="1" y="226"/>
                      <a:pt x="33" y="290"/>
                    </a:cubicBezTo>
                    <a:lnTo>
                      <a:pt x="2444" y="10030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126"/>
                    </a:cubicBezTo>
                    <a:cubicBezTo>
                      <a:pt x="13598" y="10062"/>
                      <a:pt x="13630" y="9998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6"/>
                      <a:pt x="11701" y="1126"/>
                    </a:cubicBezTo>
                    <a:lnTo>
                      <a:pt x="6437" y="1126"/>
                    </a:lnTo>
                    <a:lnTo>
                      <a:pt x="5529" y="97"/>
                    </a:lnTo>
                    <a:cubicBezTo>
                      <a:pt x="5465" y="33"/>
                      <a:pt x="5433" y="1"/>
                      <a:pt x="5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949;p64"/>
              <p:cNvSpPr/>
              <p:nvPr/>
            </p:nvSpPr>
            <p:spPr>
              <a:xfrm>
                <a:off x="4591075" y="3692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950;p64"/>
              <p:cNvSpPr/>
              <p:nvPr/>
            </p:nvSpPr>
            <p:spPr>
              <a:xfrm>
                <a:off x="4585450" y="3687225"/>
                <a:ext cx="1599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9" extrusionOk="0">
                    <a:moveTo>
                      <a:pt x="5883" y="418"/>
                    </a:moveTo>
                    <a:lnTo>
                      <a:pt x="4130" y="7549"/>
                    </a:lnTo>
                    <a:lnTo>
                      <a:pt x="579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65" y="32"/>
                      <a:pt x="33" y="97"/>
                    </a:cubicBezTo>
                    <a:cubicBezTo>
                      <a:pt x="1" y="161"/>
                      <a:pt x="1" y="257"/>
                      <a:pt x="33" y="322"/>
                    </a:cubicBezTo>
                    <a:lnTo>
                      <a:pt x="4019" y="8293"/>
                    </a:lnTo>
                    <a:cubicBezTo>
                      <a:pt x="4045" y="8346"/>
                      <a:pt x="4114" y="8398"/>
                      <a:pt x="4191" y="8398"/>
                    </a:cubicBezTo>
                    <a:cubicBezTo>
                      <a:pt x="4209" y="8398"/>
                      <a:pt x="4226" y="8396"/>
                      <a:pt x="4244" y="8390"/>
                    </a:cubicBezTo>
                    <a:cubicBezTo>
                      <a:pt x="4308" y="8390"/>
                      <a:pt x="4405" y="8326"/>
                      <a:pt x="4405" y="8229"/>
                    </a:cubicBezTo>
                    <a:lnTo>
                      <a:pt x="6365" y="257"/>
                    </a:lnTo>
                    <a:cubicBezTo>
                      <a:pt x="6398" y="193"/>
                      <a:pt x="6365" y="129"/>
                      <a:pt x="6333" y="97"/>
                    </a:cubicBezTo>
                    <a:cubicBezTo>
                      <a:pt x="6301" y="32"/>
                      <a:pt x="6237" y="0"/>
                      <a:pt x="6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951;p64"/>
              <p:cNvSpPr/>
              <p:nvPr/>
            </p:nvSpPr>
            <p:spPr>
              <a:xfrm>
                <a:off x="4607150" y="3700075"/>
                <a:ext cx="940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84" extrusionOk="0">
                    <a:moveTo>
                      <a:pt x="1" y="1"/>
                    </a:moveTo>
                    <a:lnTo>
                      <a:pt x="3344" y="7683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952;p64"/>
              <p:cNvSpPr/>
              <p:nvPr/>
            </p:nvSpPr>
            <p:spPr>
              <a:xfrm>
                <a:off x="4601525" y="3695250"/>
                <a:ext cx="10530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078" extrusionOk="0">
                    <a:moveTo>
                      <a:pt x="3762" y="419"/>
                    </a:moveTo>
                    <a:lnTo>
                      <a:pt x="3395" y="6939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02" y="8020"/>
                      <a:pt x="3472" y="8077"/>
                      <a:pt x="3550" y="8077"/>
                    </a:cubicBezTo>
                    <a:cubicBezTo>
                      <a:pt x="3567" y="8077"/>
                      <a:pt x="3584" y="8075"/>
                      <a:pt x="3601" y="8069"/>
                    </a:cubicBezTo>
                    <a:cubicBezTo>
                      <a:pt x="3697" y="8069"/>
                      <a:pt x="3762" y="7972"/>
                      <a:pt x="3762" y="7876"/>
                    </a:cubicBezTo>
                    <a:lnTo>
                      <a:pt x="4212" y="226"/>
                    </a:lnTo>
                    <a:cubicBezTo>
                      <a:pt x="4212" y="161"/>
                      <a:pt x="4179" y="97"/>
                      <a:pt x="4147" y="65"/>
                    </a:cubicBezTo>
                    <a:cubicBezTo>
                      <a:pt x="4115" y="1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953;p64"/>
              <p:cNvSpPr/>
              <p:nvPr/>
            </p:nvSpPr>
            <p:spPr>
              <a:xfrm>
                <a:off x="4586250" y="3685600"/>
                <a:ext cx="10450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3" extrusionOk="0">
                    <a:moveTo>
                      <a:pt x="1" y="1"/>
                    </a:moveTo>
                    <a:lnTo>
                      <a:pt x="4180" y="826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954;p64"/>
              <p:cNvSpPr/>
              <p:nvPr/>
            </p:nvSpPr>
            <p:spPr>
              <a:xfrm>
                <a:off x="4580625" y="3679975"/>
                <a:ext cx="115750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92" extrusionOk="0">
                    <a:moveTo>
                      <a:pt x="3794" y="419"/>
                    </a:moveTo>
                    <a:lnTo>
                      <a:pt x="4131" y="7473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30" y="1"/>
                      <a:pt x="65" y="33"/>
                      <a:pt x="33" y="97"/>
                    </a:cubicBezTo>
                    <a:cubicBezTo>
                      <a:pt x="1" y="162"/>
                      <a:pt x="1" y="258"/>
                      <a:pt x="33" y="322"/>
                    </a:cubicBezTo>
                    <a:lnTo>
                      <a:pt x="4212" y="8583"/>
                    </a:lnTo>
                    <a:cubicBezTo>
                      <a:pt x="4236" y="8656"/>
                      <a:pt x="4296" y="8692"/>
                      <a:pt x="4366" y="8692"/>
                    </a:cubicBezTo>
                    <a:cubicBezTo>
                      <a:pt x="4389" y="8692"/>
                      <a:pt x="4413" y="8688"/>
                      <a:pt x="4437" y="8680"/>
                    </a:cubicBezTo>
                    <a:cubicBezTo>
                      <a:pt x="4533" y="8648"/>
                      <a:pt x="4630" y="8583"/>
                      <a:pt x="4598" y="8455"/>
                    </a:cubicBezTo>
                    <a:lnTo>
                      <a:pt x="4595" y="8392"/>
                    </a:lnTo>
                    <a:lnTo>
                      <a:pt x="4595" y="8392"/>
                    </a:lnTo>
                    <a:lnTo>
                      <a:pt x="4598" y="8391"/>
                    </a:lnTo>
                    <a:lnTo>
                      <a:pt x="4594" y="8384"/>
                    </a:lnTo>
                    <a:lnTo>
                      <a:pt x="4594" y="8384"/>
                    </a:lnTo>
                    <a:lnTo>
                      <a:pt x="4212" y="194"/>
                    </a:lnTo>
                    <a:cubicBezTo>
                      <a:pt x="4212" y="97"/>
                      <a:pt x="4115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955;p64"/>
              <p:cNvSpPr/>
              <p:nvPr/>
            </p:nvSpPr>
            <p:spPr>
              <a:xfrm>
                <a:off x="4361250" y="3647850"/>
                <a:ext cx="3295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73" extrusionOk="0">
                    <a:moveTo>
                      <a:pt x="1" y="0"/>
                    </a:moveTo>
                    <a:lnTo>
                      <a:pt x="2411" y="9772"/>
                    </a:lnTo>
                    <a:lnTo>
                      <a:pt x="13180" y="9772"/>
                    </a:lnTo>
                    <a:lnTo>
                      <a:pt x="11476" y="1125"/>
                    </a:lnTo>
                    <a:lnTo>
                      <a:pt x="6108" y="1125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956;p64"/>
              <p:cNvSpPr/>
              <p:nvPr/>
            </p:nvSpPr>
            <p:spPr>
              <a:xfrm>
                <a:off x="4355625" y="3643025"/>
                <a:ext cx="3407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58" extrusionOk="0">
                    <a:moveTo>
                      <a:pt x="5272" y="418"/>
                    </a:moveTo>
                    <a:lnTo>
                      <a:pt x="6172" y="1447"/>
                    </a:lnTo>
                    <a:cubicBezTo>
                      <a:pt x="6204" y="1511"/>
                      <a:pt x="6269" y="1511"/>
                      <a:pt x="6333" y="1511"/>
                    </a:cubicBezTo>
                    <a:lnTo>
                      <a:pt x="11508" y="1511"/>
                    </a:lnTo>
                    <a:lnTo>
                      <a:pt x="13148" y="9740"/>
                    </a:lnTo>
                    <a:lnTo>
                      <a:pt x="2797" y="9740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2"/>
                      <a:pt x="65" y="65"/>
                    </a:cubicBezTo>
                    <a:cubicBezTo>
                      <a:pt x="33" y="129"/>
                      <a:pt x="1" y="193"/>
                      <a:pt x="33" y="257"/>
                    </a:cubicBezTo>
                    <a:lnTo>
                      <a:pt x="2444" y="9997"/>
                    </a:lnTo>
                    <a:cubicBezTo>
                      <a:pt x="2444" y="10094"/>
                      <a:pt x="2540" y="10158"/>
                      <a:pt x="2636" y="10158"/>
                    </a:cubicBezTo>
                    <a:lnTo>
                      <a:pt x="13405" y="10158"/>
                    </a:lnTo>
                    <a:cubicBezTo>
                      <a:pt x="13469" y="10158"/>
                      <a:pt x="13533" y="10126"/>
                      <a:pt x="13565" y="10094"/>
                    </a:cubicBezTo>
                    <a:cubicBezTo>
                      <a:pt x="13598" y="10029"/>
                      <a:pt x="13630" y="9965"/>
                      <a:pt x="13598" y="9901"/>
                    </a:cubicBezTo>
                    <a:lnTo>
                      <a:pt x="11894" y="1286"/>
                    </a:lnTo>
                    <a:cubicBezTo>
                      <a:pt x="11894" y="1157"/>
                      <a:pt x="11798" y="1093"/>
                      <a:pt x="11701" y="1093"/>
                    </a:cubicBezTo>
                    <a:lnTo>
                      <a:pt x="6437" y="1093"/>
                    </a:lnTo>
                    <a:lnTo>
                      <a:pt x="5529" y="65"/>
                    </a:lnTo>
                    <a:cubicBezTo>
                      <a:pt x="5465" y="32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957;p64"/>
              <p:cNvSpPr/>
              <p:nvPr/>
            </p:nvSpPr>
            <p:spPr>
              <a:xfrm>
                <a:off x="3617100" y="2493050"/>
                <a:ext cx="253975" cy="90810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36324" extrusionOk="0">
                    <a:moveTo>
                      <a:pt x="9741" y="0"/>
                    </a:moveTo>
                    <a:lnTo>
                      <a:pt x="9741" y="10544"/>
                    </a:lnTo>
                    <a:lnTo>
                      <a:pt x="1" y="10544"/>
                    </a:lnTo>
                    <a:lnTo>
                      <a:pt x="1" y="36324"/>
                    </a:lnTo>
                    <a:lnTo>
                      <a:pt x="419" y="36324"/>
                    </a:lnTo>
                    <a:lnTo>
                      <a:pt x="419" y="10962"/>
                    </a:lnTo>
                    <a:lnTo>
                      <a:pt x="10158" y="10962"/>
                    </a:lnTo>
                    <a:lnTo>
                      <a:pt x="101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958;p64"/>
              <p:cNvSpPr/>
              <p:nvPr/>
            </p:nvSpPr>
            <p:spPr>
              <a:xfrm>
                <a:off x="3711925" y="2493050"/>
                <a:ext cx="11275" cy="2660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0641" extrusionOk="0">
                    <a:moveTo>
                      <a:pt x="1" y="0"/>
                    </a:moveTo>
                    <a:lnTo>
                      <a:pt x="1" y="10640"/>
                    </a:lnTo>
                    <a:lnTo>
                      <a:pt x="451" y="1064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959;p64"/>
              <p:cNvSpPr/>
              <p:nvPr/>
            </p:nvSpPr>
            <p:spPr>
              <a:xfrm>
                <a:off x="3850150" y="24769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960;p64"/>
              <p:cNvSpPr/>
              <p:nvPr/>
            </p:nvSpPr>
            <p:spPr>
              <a:xfrm>
                <a:off x="3844525" y="2472150"/>
                <a:ext cx="426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73" extrusionOk="0">
                    <a:moveTo>
                      <a:pt x="869" y="419"/>
                    </a:moveTo>
                    <a:cubicBezTo>
                      <a:pt x="1094" y="419"/>
                      <a:pt x="1254" y="611"/>
                      <a:pt x="1254" y="836"/>
                    </a:cubicBezTo>
                    <a:cubicBezTo>
                      <a:pt x="1254" y="1061"/>
                      <a:pt x="1094" y="1254"/>
                      <a:pt x="869" y="1254"/>
                    </a:cubicBezTo>
                    <a:cubicBezTo>
                      <a:pt x="611" y="1254"/>
                      <a:pt x="451" y="1061"/>
                      <a:pt x="451" y="836"/>
                    </a:cubicBezTo>
                    <a:cubicBezTo>
                      <a:pt x="451" y="611"/>
                      <a:pt x="611" y="419"/>
                      <a:pt x="869" y="419"/>
                    </a:cubicBezTo>
                    <a:close/>
                    <a:moveTo>
                      <a:pt x="869" y="1"/>
                    </a:moveTo>
                    <a:cubicBezTo>
                      <a:pt x="386" y="1"/>
                      <a:pt x="1" y="354"/>
                      <a:pt x="1" y="836"/>
                    </a:cubicBezTo>
                    <a:cubicBezTo>
                      <a:pt x="1" y="1286"/>
                      <a:pt x="386" y="1672"/>
                      <a:pt x="869" y="1672"/>
                    </a:cubicBezTo>
                    <a:cubicBezTo>
                      <a:pt x="1319" y="1672"/>
                      <a:pt x="1704" y="1286"/>
                      <a:pt x="1704" y="836"/>
                    </a:cubicBezTo>
                    <a:cubicBezTo>
                      <a:pt x="1704" y="354"/>
                      <a:pt x="1319" y="1"/>
                      <a:pt x="8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961;p64"/>
              <p:cNvSpPr/>
              <p:nvPr/>
            </p:nvSpPr>
            <p:spPr>
              <a:xfrm>
                <a:off x="3702300" y="247697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43" y="1"/>
                    </a:moveTo>
                    <a:cubicBezTo>
                      <a:pt x="289" y="1"/>
                      <a:pt x="0" y="290"/>
                      <a:pt x="0" y="643"/>
                    </a:cubicBezTo>
                    <a:cubicBezTo>
                      <a:pt x="0" y="997"/>
                      <a:pt x="289" y="1254"/>
                      <a:pt x="643" y="1254"/>
                    </a:cubicBezTo>
                    <a:cubicBezTo>
                      <a:pt x="997" y="1254"/>
                      <a:pt x="1254" y="997"/>
                      <a:pt x="1254" y="643"/>
                    </a:cubicBezTo>
                    <a:cubicBezTo>
                      <a:pt x="1254" y="290"/>
                      <a:pt x="997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962;p64"/>
              <p:cNvSpPr/>
              <p:nvPr/>
            </p:nvSpPr>
            <p:spPr>
              <a:xfrm>
                <a:off x="3697475" y="247215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6"/>
                    </a:cubicBezTo>
                    <a:cubicBezTo>
                      <a:pt x="0" y="1286"/>
                      <a:pt x="354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63;p64"/>
              <p:cNvSpPr/>
              <p:nvPr/>
            </p:nvSpPr>
            <p:spPr>
              <a:xfrm>
                <a:off x="3163075" y="2504300"/>
                <a:ext cx="8762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1313" extrusionOk="0">
                    <a:moveTo>
                      <a:pt x="0" y="0"/>
                    </a:moveTo>
                    <a:lnTo>
                      <a:pt x="0" y="7779"/>
                    </a:lnTo>
                    <a:lnTo>
                      <a:pt x="3086" y="10865"/>
                    </a:lnTo>
                    <a:lnTo>
                      <a:pt x="3086" y="21312"/>
                    </a:lnTo>
                    <a:lnTo>
                      <a:pt x="3504" y="21312"/>
                    </a:lnTo>
                    <a:lnTo>
                      <a:pt x="3504" y="10672"/>
                    </a:lnTo>
                    <a:lnTo>
                      <a:pt x="450" y="7619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64;p64"/>
              <p:cNvSpPr/>
              <p:nvPr/>
            </p:nvSpPr>
            <p:spPr>
              <a:xfrm>
                <a:off x="3153425" y="2481000"/>
                <a:ext cx="313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4" extrusionOk="0">
                    <a:moveTo>
                      <a:pt x="611" y="0"/>
                    </a:moveTo>
                    <a:cubicBezTo>
                      <a:pt x="258" y="0"/>
                      <a:pt x="1" y="290"/>
                      <a:pt x="1" y="611"/>
                    </a:cubicBezTo>
                    <a:cubicBezTo>
                      <a:pt x="1" y="965"/>
                      <a:pt x="258" y="1254"/>
                      <a:pt x="611" y="1254"/>
                    </a:cubicBezTo>
                    <a:cubicBezTo>
                      <a:pt x="965" y="1254"/>
                      <a:pt x="1254" y="965"/>
                      <a:pt x="1254" y="611"/>
                    </a:cubicBezTo>
                    <a:cubicBezTo>
                      <a:pt x="1254" y="290"/>
                      <a:pt x="965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65;p64"/>
              <p:cNvSpPr/>
              <p:nvPr/>
            </p:nvSpPr>
            <p:spPr>
              <a:xfrm>
                <a:off x="3147800" y="2475375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0"/>
                    </a:moveTo>
                    <a:cubicBezTo>
                      <a:pt x="386" y="0"/>
                      <a:pt x="1" y="386"/>
                      <a:pt x="1" y="836"/>
                    </a:cubicBezTo>
                    <a:cubicBezTo>
                      <a:pt x="1" y="1318"/>
                      <a:pt x="386" y="1672"/>
                      <a:pt x="836" y="1672"/>
                    </a:cubicBezTo>
                    <a:cubicBezTo>
                      <a:pt x="1286" y="1672"/>
                      <a:pt x="1672" y="1318"/>
                      <a:pt x="1672" y="836"/>
                    </a:cubicBezTo>
                    <a:cubicBezTo>
                      <a:pt x="1672" y="386"/>
                      <a:pt x="128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66;p64"/>
              <p:cNvSpPr/>
              <p:nvPr/>
            </p:nvSpPr>
            <p:spPr>
              <a:xfrm>
                <a:off x="2753225" y="2987275"/>
                <a:ext cx="4886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545" h="6815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1219" y="418"/>
                    </a:lnTo>
                    <a:lnTo>
                      <a:pt x="11219" y="6815"/>
                    </a:lnTo>
                    <a:lnTo>
                      <a:pt x="19544" y="6815"/>
                    </a:lnTo>
                    <a:lnTo>
                      <a:pt x="19544" y="6365"/>
                    </a:lnTo>
                    <a:lnTo>
                      <a:pt x="11637" y="6365"/>
                    </a:lnTo>
                    <a:lnTo>
                      <a:pt x="116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67;p64"/>
              <p:cNvSpPr/>
              <p:nvPr/>
            </p:nvSpPr>
            <p:spPr>
              <a:xfrm>
                <a:off x="2737150" y="29768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68;p64"/>
              <p:cNvSpPr/>
              <p:nvPr/>
            </p:nvSpPr>
            <p:spPr>
              <a:xfrm>
                <a:off x="2732325" y="29720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9;p64"/>
              <p:cNvSpPr/>
              <p:nvPr/>
            </p:nvSpPr>
            <p:spPr>
              <a:xfrm>
                <a:off x="2463125" y="3198625"/>
                <a:ext cx="129625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51850" h="7233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9033" y="418"/>
                    </a:lnTo>
                    <a:lnTo>
                      <a:pt x="9033" y="7233"/>
                    </a:lnTo>
                    <a:lnTo>
                      <a:pt x="51849" y="7233"/>
                    </a:lnTo>
                    <a:lnTo>
                      <a:pt x="51849" y="6815"/>
                    </a:lnTo>
                    <a:lnTo>
                      <a:pt x="9451" y="6815"/>
                    </a:lnTo>
                    <a:lnTo>
                      <a:pt x="9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0;p64"/>
              <p:cNvSpPr/>
              <p:nvPr/>
            </p:nvSpPr>
            <p:spPr>
              <a:xfrm>
                <a:off x="2447850" y="31881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58"/>
                      <a:pt x="1" y="611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4" y="965"/>
                      <a:pt x="1254" y="611"/>
                    </a:cubicBezTo>
                    <a:cubicBezTo>
                      <a:pt x="1254" y="258"/>
                      <a:pt x="997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71;p64"/>
              <p:cNvSpPr/>
              <p:nvPr/>
            </p:nvSpPr>
            <p:spPr>
              <a:xfrm>
                <a:off x="2443025" y="31825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0"/>
                    </a:moveTo>
                    <a:cubicBezTo>
                      <a:pt x="355" y="0"/>
                      <a:pt x="1" y="386"/>
                      <a:pt x="1" y="836"/>
                    </a:cubicBezTo>
                    <a:cubicBezTo>
                      <a:pt x="1" y="1318"/>
                      <a:pt x="355" y="1672"/>
                      <a:pt x="837" y="1672"/>
                    </a:cubicBezTo>
                    <a:cubicBezTo>
                      <a:pt x="1287" y="1672"/>
                      <a:pt x="1672" y="1318"/>
                      <a:pt x="1672" y="836"/>
                    </a:cubicBezTo>
                    <a:cubicBezTo>
                      <a:pt x="1672" y="386"/>
                      <a:pt x="128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72;p64"/>
              <p:cNvSpPr/>
              <p:nvPr/>
            </p:nvSpPr>
            <p:spPr>
              <a:xfrm>
                <a:off x="2906725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14272" y="1"/>
                    </a:moveTo>
                    <a:lnTo>
                      <a:pt x="14272" y="5497"/>
                    </a:lnTo>
                    <a:lnTo>
                      <a:pt x="10544" y="5497"/>
                    </a:lnTo>
                    <a:lnTo>
                      <a:pt x="10544" y="11862"/>
                    </a:lnTo>
                    <a:lnTo>
                      <a:pt x="0" y="11862"/>
                    </a:lnTo>
                    <a:lnTo>
                      <a:pt x="0" y="12280"/>
                    </a:lnTo>
                    <a:lnTo>
                      <a:pt x="10961" y="12280"/>
                    </a:lnTo>
                    <a:lnTo>
                      <a:pt x="10961" y="5915"/>
                    </a:lnTo>
                    <a:lnTo>
                      <a:pt x="14722" y="5915"/>
                    </a:lnTo>
                    <a:lnTo>
                      <a:pt x="14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973;p64"/>
              <p:cNvSpPr/>
              <p:nvPr/>
            </p:nvSpPr>
            <p:spPr>
              <a:xfrm>
                <a:off x="2892250" y="37555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974;p64"/>
              <p:cNvSpPr/>
              <p:nvPr/>
            </p:nvSpPr>
            <p:spPr>
              <a:xfrm>
                <a:off x="2887425" y="37507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4" y="611"/>
                      <a:pt x="1254" y="836"/>
                    </a:cubicBezTo>
                    <a:cubicBezTo>
                      <a:pt x="1254" y="1061"/>
                      <a:pt x="1062" y="1254"/>
                      <a:pt x="837" y="1254"/>
                    </a:cubicBezTo>
                    <a:cubicBezTo>
                      <a:pt x="579" y="1254"/>
                      <a:pt x="419" y="1061"/>
                      <a:pt x="419" y="836"/>
                    </a:cubicBezTo>
                    <a:cubicBezTo>
                      <a:pt x="419" y="611"/>
                      <a:pt x="579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975;p64"/>
              <p:cNvSpPr/>
              <p:nvPr/>
            </p:nvSpPr>
            <p:spPr>
              <a:xfrm>
                <a:off x="3579350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3729" y="5915"/>
                    </a:lnTo>
                    <a:lnTo>
                      <a:pt x="3729" y="12280"/>
                    </a:lnTo>
                    <a:lnTo>
                      <a:pt x="14722" y="12280"/>
                    </a:lnTo>
                    <a:lnTo>
                      <a:pt x="14722" y="11862"/>
                    </a:lnTo>
                    <a:lnTo>
                      <a:pt x="4147" y="11862"/>
                    </a:lnTo>
                    <a:lnTo>
                      <a:pt x="4147" y="5497"/>
                    </a:lnTo>
                    <a:lnTo>
                      <a:pt x="418" y="549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976;p64"/>
              <p:cNvSpPr/>
              <p:nvPr/>
            </p:nvSpPr>
            <p:spPr>
              <a:xfrm>
                <a:off x="3930525" y="375552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11" y="0"/>
                    </a:moveTo>
                    <a:cubicBezTo>
                      <a:pt x="257" y="0"/>
                      <a:pt x="0" y="290"/>
                      <a:pt x="0" y="643"/>
                    </a:cubicBezTo>
                    <a:cubicBezTo>
                      <a:pt x="0" y="997"/>
                      <a:pt x="257" y="1254"/>
                      <a:pt x="611" y="1254"/>
                    </a:cubicBezTo>
                    <a:cubicBezTo>
                      <a:pt x="964" y="1254"/>
                      <a:pt x="1254" y="997"/>
                      <a:pt x="1254" y="643"/>
                    </a:cubicBezTo>
                    <a:cubicBezTo>
                      <a:pt x="1254" y="290"/>
                      <a:pt x="964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977;p64"/>
              <p:cNvSpPr/>
              <p:nvPr/>
            </p:nvSpPr>
            <p:spPr>
              <a:xfrm>
                <a:off x="3924900" y="375070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1"/>
                    </a:moveTo>
                    <a:cubicBezTo>
                      <a:pt x="386" y="1"/>
                      <a:pt x="0" y="354"/>
                      <a:pt x="0" y="836"/>
                    </a:cubicBezTo>
                    <a:cubicBezTo>
                      <a:pt x="0" y="1286"/>
                      <a:pt x="386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978;p64"/>
              <p:cNvSpPr/>
              <p:nvPr/>
            </p:nvSpPr>
            <p:spPr>
              <a:xfrm>
                <a:off x="3717550" y="3065225"/>
                <a:ext cx="429150" cy="208150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8326" extrusionOk="0">
                    <a:moveTo>
                      <a:pt x="12537" y="0"/>
                    </a:moveTo>
                    <a:lnTo>
                      <a:pt x="12537" y="2829"/>
                    </a:lnTo>
                    <a:lnTo>
                      <a:pt x="7491" y="2829"/>
                    </a:lnTo>
                    <a:lnTo>
                      <a:pt x="7491" y="7908"/>
                    </a:lnTo>
                    <a:lnTo>
                      <a:pt x="1" y="7908"/>
                    </a:lnTo>
                    <a:lnTo>
                      <a:pt x="1" y="8326"/>
                    </a:lnTo>
                    <a:lnTo>
                      <a:pt x="7908" y="8326"/>
                    </a:lnTo>
                    <a:lnTo>
                      <a:pt x="7908" y="3279"/>
                    </a:lnTo>
                    <a:lnTo>
                      <a:pt x="12955" y="3279"/>
                    </a:lnTo>
                    <a:lnTo>
                      <a:pt x="12955" y="418"/>
                    </a:lnTo>
                    <a:lnTo>
                      <a:pt x="17166" y="418"/>
                    </a:lnTo>
                    <a:lnTo>
                      <a:pt x="17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979;p64"/>
              <p:cNvSpPr/>
              <p:nvPr/>
            </p:nvSpPr>
            <p:spPr>
              <a:xfrm>
                <a:off x="4137850" y="305075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3" y="1"/>
                    </a:moveTo>
                    <a:cubicBezTo>
                      <a:pt x="290" y="1"/>
                      <a:pt x="0" y="290"/>
                      <a:pt x="0" y="644"/>
                    </a:cubicBezTo>
                    <a:cubicBezTo>
                      <a:pt x="0" y="997"/>
                      <a:pt x="290" y="1254"/>
                      <a:pt x="643" y="1254"/>
                    </a:cubicBezTo>
                    <a:cubicBezTo>
                      <a:pt x="965" y="1254"/>
                      <a:pt x="1254" y="997"/>
                      <a:pt x="1254" y="644"/>
                    </a:cubicBezTo>
                    <a:cubicBezTo>
                      <a:pt x="1254" y="290"/>
                      <a:pt x="965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980;p64"/>
              <p:cNvSpPr/>
              <p:nvPr/>
            </p:nvSpPr>
            <p:spPr>
              <a:xfrm>
                <a:off x="4133025" y="30459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5"/>
                      <a:pt x="836" y="1255"/>
                    </a:cubicBezTo>
                    <a:cubicBezTo>
                      <a:pt x="611" y="1255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1" y="387"/>
                      <a:pt x="1" y="837"/>
                    </a:cubicBezTo>
                    <a:cubicBezTo>
                      <a:pt x="1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87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981;p64"/>
              <p:cNvSpPr/>
              <p:nvPr/>
            </p:nvSpPr>
            <p:spPr>
              <a:xfrm>
                <a:off x="3828450" y="3381050"/>
                <a:ext cx="499875" cy="17520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7008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3630" y="418"/>
                    </a:lnTo>
                    <a:lnTo>
                      <a:pt x="13630" y="4147"/>
                    </a:lnTo>
                    <a:lnTo>
                      <a:pt x="19577" y="4147"/>
                    </a:lnTo>
                    <a:lnTo>
                      <a:pt x="19577" y="7008"/>
                    </a:lnTo>
                    <a:lnTo>
                      <a:pt x="19995" y="7008"/>
                    </a:lnTo>
                    <a:lnTo>
                      <a:pt x="19995" y="3729"/>
                    </a:lnTo>
                    <a:lnTo>
                      <a:pt x="14048" y="3729"/>
                    </a:lnTo>
                    <a:lnTo>
                      <a:pt x="140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982;p64"/>
              <p:cNvSpPr/>
              <p:nvPr/>
            </p:nvSpPr>
            <p:spPr>
              <a:xfrm>
                <a:off x="4307400" y="355060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4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5" y="965"/>
                      <a:pt x="1255" y="644"/>
                    </a:cubicBezTo>
                    <a:cubicBezTo>
                      <a:pt x="1255" y="290"/>
                      <a:pt x="997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983;p64"/>
              <p:cNvSpPr/>
              <p:nvPr/>
            </p:nvSpPr>
            <p:spPr>
              <a:xfrm>
                <a:off x="4302600" y="3545775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4"/>
                      <a:pt x="836" y="1254"/>
                    </a:cubicBezTo>
                    <a:cubicBezTo>
                      <a:pt x="611" y="1254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7"/>
                    </a:cubicBezTo>
                    <a:cubicBezTo>
                      <a:pt x="0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984;p64"/>
              <p:cNvSpPr/>
              <p:nvPr/>
            </p:nvSpPr>
            <p:spPr>
              <a:xfrm>
                <a:off x="2974225" y="2715850"/>
                <a:ext cx="920950" cy="791375"/>
              </a:xfrm>
              <a:custGeom>
                <a:avLst/>
                <a:gdLst/>
                <a:ahLst/>
                <a:cxnLst/>
                <a:rect l="l" t="t" r="r" b="b"/>
                <a:pathLst>
                  <a:path w="36838" h="31655" extrusionOk="0">
                    <a:moveTo>
                      <a:pt x="18415" y="1"/>
                    </a:moveTo>
                    <a:cubicBezTo>
                      <a:pt x="17945" y="1"/>
                      <a:pt x="17471" y="234"/>
                      <a:pt x="17198" y="700"/>
                    </a:cubicBezTo>
                    <a:lnTo>
                      <a:pt x="547" y="29565"/>
                    </a:lnTo>
                    <a:cubicBezTo>
                      <a:pt x="0" y="30498"/>
                      <a:pt x="675" y="31655"/>
                      <a:pt x="1736" y="31655"/>
                    </a:cubicBezTo>
                    <a:lnTo>
                      <a:pt x="35070" y="31655"/>
                    </a:lnTo>
                    <a:cubicBezTo>
                      <a:pt x="36163" y="31655"/>
                      <a:pt x="36838" y="30498"/>
                      <a:pt x="36291" y="29565"/>
                    </a:cubicBezTo>
                    <a:lnTo>
                      <a:pt x="19608" y="700"/>
                    </a:lnTo>
                    <a:cubicBezTo>
                      <a:pt x="19351" y="234"/>
                      <a:pt x="18885" y="1"/>
                      <a:pt x="1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985;p64"/>
              <p:cNvSpPr/>
              <p:nvPr/>
            </p:nvSpPr>
            <p:spPr>
              <a:xfrm>
                <a:off x="2977425" y="2710025"/>
                <a:ext cx="914550" cy="802825"/>
              </a:xfrm>
              <a:custGeom>
                <a:avLst/>
                <a:gdLst/>
                <a:ahLst/>
                <a:cxnLst/>
                <a:rect l="l" t="t" r="r" b="b"/>
                <a:pathLst>
                  <a:path w="36582" h="32113" extrusionOk="0">
                    <a:moveTo>
                      <a:pt x="18291" y="451"/>
                    </a:moveTo>
                    <a:cubicBezTo>
                      <a:pt x="18677" y="451"/>
                      <a:pt x="19095" y="643"/>
                      <a:pt x="19320" y="1029"/>
                    </a:cubicBezTo>
                    <a:lnTo>
                      <a:pt x="35970" y="29895"/>
                    </a:lnTo>
                    <a:cubicBezTo>
                      <a:pt x="36099" y="30088"/>
                      <a:pt x="36131" y="30313"/>
                      <a:pt x="36131" y="30506"/>
                    </a:cubicBezTo>
                    <a:cubicBezTo>
                      <a:pt x="36131" y="30795"/>
                      <a:pt x="36035" y="31116"/>
                      <a:pt x="35810" y="31309"/>
                    </a:cubicBezTo>
                    <a:cubicBezTo>
                      <a:pt x="35585" y="31534"/>
                      <a:pt x="35295" y="31695"/>
                      <a:pt x="34942" y="31695"/>
                    </a:cubicBezTo>
                    <a:lnTo>
                      <a:pt x="1608" y="31695"/>
                    </a:lnTo>
                    <a:cubicBezTo>
                      <a:pt x="1255" y="31695"/>
                      <a:pt x="965" y="31534"/>
                      <a:pt x="772" y="31309"/>
                    </a:cubicBezTo>
                    <a:cubicBezTo>
                      <a:pt x="547" y="31116"/>
                      <a:pt x="419" y="30795"/>
                      <a:pt x="419" y="30506"/>
                    </a:cubicBezTo>
                    <a:cubicBezTo>
                      <a:pt x="419" y="30313"/>
                      <a:pt x="483" y="30088"/>
                      <a:pt x="580" y="29895"/>
                    </a:cubicBezTo>
                    <a:lnTo>
                      <a:pt x="17262" y="1029"/>
                    </a:lnTo>
                    <a:cubicBezTo>
                      <a:pt x="17487" y="643"/>
                      <a:pt x="17873" y="451"/>
                      <a:pt x="18291" y="451"/>
                    </a:cubicBezTo>
                    <a:close/>
                    <a:moveTo>
                      <a:pt x="18291" y="0"/>
                    </a:moveTo>
                    <a:cubicBezTo>
                      <a:pt x="17745" y="0"/>
                      <a:pt x="17198" y="290"/>
                      <a:pt x="16877" y="804"/>
                    </a:cubicBezTo>
                    <a:lnTo>
                      <a:pt x="226" y="29702"/>
                    </a:lnTo>
                    <a:cubicBezTo>
                      <a:pt x="65" y="29959"/>
                      <a:pt x="1" y="30216"/>
                      <a:pt x="1" y="30506"/>
                    </a:cubicBezTo>
                    <a:cubicBezTo>
                      <a:pt x="1" y="30924"/>
                      <a:pt x="162" y="31309"/>
                      <a:pt x="451" y="31631"/>
                    </a:cubicBezTo>
                    <a:cubicBezTo>
                      <a:pt x="740" y="31920"/>
                      <a:pt x="1158" y="32113"/>
                      <a:pt x="1608" y="32113"/>
                    </a:cubicBezTo>
                    <a:lnTo>
                      <a:pt x="34942" y="32113"/>
                    </a:lnTo>
                    <a:cubicBezTo>
                      <a:pt x="35424" y="32113"/>
                      <a:pt x="35842" y="31920"/>
                      <a:pt x="36099" y="31631"/>
                    </a:cubicBezTo>
                    <a:cubicBezTo>
                      <a:pt x="36388" y="31309"/>
                      <a:pt x="36581" y="30924"/>
                      <a:pt x="36581" y="30506"/>
                    </a:cubicBezTo>
                    <a:cubicBezTo>
                      <a:pt x="36581" y="30216"/>
                      <a:pt x="36485" y="29959"/>
                      <a:pt x="36356" y="29702"/>
                    </a:cubicBezTo>
                    <a:lnTo>
                      <a:pt x="19673" y="804"/>
                    </a:lnTo>
                    <a:cubicBezTo>
                      <a:pt x="19384" y="290"/>
                      <a:pt x="18838" y="0"/>
                      <a:pt x="18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986;p64"/>
              <p:cNvSpPr/>
              <p:nvPr/>
            </p:nvSpPr>
            <p:spPr>
              <a:xfrm>
                <a:off x="3012800" y="2747600"/>
                <a:ext cx="843800" cy="729900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29196" extrusionOk="0">
                    <a:moveTo>
                      <a:pt x="16876" y="0"/>
                    </a:moveTo>
                    <a:cubicBezTo>
                      <a:pt x="16764" y="0"/>
                      <a:pt x="16651" y="56"/>
                      <a:pt x="16587" y="169"/>
                    </a:cubicBezTo>
                    <a:lnTo>
                      <a:pt x="129" y="28681"/>
                    </a:lnTo>
                    <a:cubicBezTo>
                      <a:pt x="0" y="28906"/>
                      <a:pt x="161" y="29195"/>
                      <a:pt x="418" y="29195"/>
                    </a:cubicBezTo>
                    <a:lnTo>
                      <a:pt x="33334" y="29195"/>
                    </a:lnTo>
                    <a:cubicBezTo>
                      <a:pt x="33591" y="29195"/>
                      <a:pt x="33752" y="28906"/>
                      <a:pt x="33623" y="28681"/>
                    </a:cubicBezTo>
                    <a:lnTo>
                      <a:pt x="17165" y="169"/>
                    </a:lnTo>
                    <a:cubicBezTo>
                      <a:pt x="17101" y="56"/>
                      <a:pt x="16989" y="0"/>
                      <a:pt x="16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987;p64"/>
              <p:cNvSpPr/>
              <p:nvPr/>
            </p:nvSpPr>
            <p:spPr>
              <a:xfrm>
                <a:off x="3009575" y="2742175"/>
                <a:ext cx="850250" cy="740950"/>
              </a:xfrm>
              <a:custGeom>
                <a:avLst/>
                <a:gdLst/>
                <a:ahLst/>
                <a:cxnLst/>
                <a:rect l="l" t="t" r="r" b="b"/>
                <a:pathLst>
                  <a:path w="34010" h="29638" extrusionOk="0">
                    <a:moveTo>
                      <a:pt x="17005" y="450"/>
                    </a:moveTo>
                    <a:lnTo>
                      <a:pt x="17102" y="515"/>
                    </a:lnTo>
                    <a:lnTo>
                      <a:pt x="33559" y="29027"/>
                    </a:lnTo>
                    <a:lnTo>
                      <a:pt x="33592" y="29091"/>
                    </a:lnTo>
                    <a:lnTo>
                      <a:pt x="33559" y="29155"/>
                    </a:lnTo>
                    <a:lnTo>
                      <a:pt x="33463" y="29220"/>
                    </a:lnTo>
                    <a:lnTo>
                      <a:pt x="547" y="29220"/>
                    </a:lnTo>
                    <a:lnTo>
                      <a:pt x="451" y="29155"/>
                    </a:lnTo>
                    <a:lnTo>
                      <a:pt x="419" y="29091"/>
                    </a:lnTo>
                    <a:lnTo>
                      <a:pt x="419" y="29027"/>
                    </a:lnTo>
                    <a:lnTo>
                      <a:pt x="16877" y="515"/>
                    </a:lnTo>
                    <a:lnTo>
                      <a:pt x="17005" y="450"/>
                    </a:lnTo>
                    <a:close/>
                    <a:moveTo>
                      <a:pt x="17005" y="0"/>
                    </a:moveTo>
                    <a:cubicBezTo>
                      <a:pt x="16812" y="0"/>
                      <a:pt x="16619" y="97"/>
                      <a:pt x="16523" y="290"/>
                    </a:cubicBezTo>
                    <a:lnTo>
                      <a:pt x="65" y="28802"/>
                    </a:lnTo>
                    <a:cubicBezTo>
                      <a:pt x="1" y="28898"/>
                      <a:pt x="1" y="28995"/>
                      <a:pt x="1" y="29091"/>
                    </a:cubicBezTo>
                    <a:cubicBezTo>
                      <a:pt x="1" y="29380"/>
                      <a:pt x="226" y="29638"/>
                      <a:pt x="547" y="29638"/>
                    </a:cubicBezTo>
                    <a:lnTo>
                      <a:pt x="33463" y="29638"/>
                    </a:lnTo>
                    <a:cubicBezTo>
                      <a:pt x="33784" y="29638"/>
                      <a:pt x="34009" y="29380"/>
                      <a:pt x="34009" y="29091"/>
                    </a:cubicBezTo>
                    <a:cubicBezTo>
                      <a:pt x="34009" y="28995"/>
                      <a:pt x="33977" y="28898"/>
                      <a:pt x="33945" y="28802"/>
                    </a:cubicBezTo>
                    <a:lnTo>
                      <a:pt x="17487" y="290"/>
                    </a:lnTo>
                    <a:cubicBezTo>
                      <a:pt x="17359" y="97"/>
                      <a:pt x="17166" y="0"/>
                      <a:pt x="17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988;p64"/>
              <p:cNvSpPr/>
              <p:nvPr/>
            </p:nvSpPr>
            <p:spPr>
              <a:xfrm>
                <a:off x="3366375" y="2914550"/>
                <a:ext cx="135851" cy="521150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20846" extrusionOk="0">
                    <a:moveTo>
                      <a:pt x="2721" y="0"/>
                    </a:moveTo>
                    <a:cubicBezTo>
                      <a:pt x="2259" y="0"/>
                      <a:pt x="1801" y="113"/>
                      <a:pt x="1351" y="338"/>
                    </a:cubicBezTo>
                    <a:cubicBezTo>
                      <a:pt x="419" y="788"/>
                      <a:pt x="1" y="1527"/>
                      <a:pt x="129" y="2556"/>
                    </a:cubicBezTo>
                    <a:lnTo>
                      <a:pt x="1415" y="12681"/>
                    </a:lnTo>
                    <a:cubicBezTo>
                      <a:pt x="1479" y="13099"/>
                      <a:pt x="1608" y="13421"/>
                      <a:pt x="1897" y="13646"/>
                    </a:cubicBezTo>
                    <a:cubicBezTo>
                      <a:pt x="2154" y="13871"/>
                      <a:pt x="2444" y="13999"/>
                      <a:pt x="2733" y="13999"/>
                    </a:cubicBezTo>
                    <a:cubicBezTo>
                      <a:pt x="3055" y="13999"/>
                      <a:pt x="3312" y="13871"/>
                      <a:pt x="3601" y="13646"/>
                    </a:cubicBezTo>
                    <a:cubicBezTo>
                      <a:pt x="3858" y="13421"/>
                      <a:pt x="4019" y="13099"/>
                      <a:pt x="4051" y="12681"/>
                    </a:cubicBezTo>
                    <a:lnTo>
                      <a:pt x="5305" y="2556"/>
                    </a:lnTo>
                    <a:cubicBezTo>
                      <a:pt x="5433" y="1527"/>
                      <a:pt x="5047" y="788"/>
                      <a:pt x="4115" y="338"/>
                    </a:cubicBezTo>
                    <a:cubicBezTo>
                      <a:pt x="3649" y="113"/>
                      <a:pt x="3183" y="0"/>
                      <a:pt x="2721" y="0"/>
                    </a:cubicBezTo>
                    <a:close/>
                    <a:moveTo>
                      <a:pt x="2765" y="16185"/>
                    </a:moveTo>
                    <a:cubicBezTo>
                      <a:pt x="2090" y="16185"/>
                      <a:pt x="1544" y="16410"/>
                      <a:pt x="1126" y="16860"/>
                    </a:cubicBezTo>
                    <a:cubicBezTo>
                      <a:pt x="676" y="17342"/>
                      <a:pt x="451" y="17889"/>
                      <a:pt x="451" y="18499"/>
                    </a:cubicBezTo>
                    <a:cubicBezTo>
                      <a:pt x="451" y="19174"/>
                      <a:pt x="676" y="19721"/>
                      <a:pt x="1126" y="20171"/>
                    </a:cubicBezTo>
                    <a:cubicBezTo>
                      <a:pt x="1576" y="20621"/>
                      <a:pt x="2122" y="20846"/>
                      <a:pt x="2765" y="20846"/>
                    </a:cubicBezTo>
                    <a:cubicBezTo>
                      <a:pt x="3408" y="20846"/>
                      <a:pt x="3955" y="20621"/>
                      <a:pt x="4405" y="20171"/>
                    </a:cubicBezTo>
                    <a:cubicBezTo>
                      <a:pt x="4822" y="19689"/>
                      <a:pt x="5047" y="19142"/>
                      <a:pt x="5047" y="18499"/>
                    </a:cubicBezTo>
                    <a:cubicBezTo>
                      <a:pt x="5047" y="17824"/>
                      <a:pt x="4822" y="17278"/>
                      <a:pt x="4372" y="16828"/>
                    </a:cubicBezTo>
                    <a:cubicBezTo>
                      <a:pt x="3922" y="16410"/>
                      <a:pt x="3376" y="16185"/>
                      <a:pt x="2765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989;p64"/>
              <p:cNvSpPr/>
              <p:nvPr/>
            </p:nvSpPr>
            <p:spPr>
              <a:xfrm>
                <a:off x="4003650" y="3086925"/>
                <a:ext cx="423525" cy="29195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1678" extrusionOk="0">
                    <a:moveTo>
                      <a:pt x="6429" y="0"/>
                    </a:moveTo>
                    <a:cubicBezTo>
                      <a:pt x="6365" y="32"/>
                      <a:pt x="6333" y="65"/>
                      <a:pt x="6301" y="129"/>
                    </a:cubicBezTo>
                    <a:lnTo>
                      <a:pt x="6301" y="193"/>
                    </a:lnTo>
                    <a:lnTo>
                      <a:pt x="6686" y="1511"/>
                    </a:lnTo>
                    <a:lnTo>
                      <a:pt x="6751" y="1607"/>
                    </a:lnTo>
                    <a:lnTo>
                      <a:pt x="8069" y="2604"/>
                    </a:lnTo>
                    <a:lnTo>
                      <a:pt x="7972" y="3086"/>
                    </a:lnTo>
                    <a:cubicBezTo>
                      <a:pt x="6911" y="2990"/>
                      <a:pt x="5883" y="2893"/>
                      <a:pt x="5336" y="2893"/>
                    </a:cubicBezTo>
                    <a:lnTo>
                      <a:pt x="4918" y="1607"/>
                    </a:lnTo>
                    <a:cubicBezTo>
                      <a:pt x="4918" y="1543"/>
                      <a:pt x="4854" y="1511"/>
                      <a:pt x="4790" y="1511"/>
                    </a:cubicBezTo>
                    <a:lnTo>
                      <a:pt x="2540" y="1543"/>
                    </a:lnTo>
                    <a:lnTo>
                      <a:pt x="1929" y="707"/>
                    </a:lnTo>
                    <a:cubicBezTo>
                      <a:pt x="1910" y="670"/>
                      <a:pt x="1869" y="654"/>
                      <a:pt x="1826" y="654"/>
                    </a:cubicBezTo>
                    <a:cubicBezTo>
                      <a:pt x="1795" y="654"/>
                      <a:pt x="1763" y="662"/>
                      <a:pt x="1736" y="675"/>
                    </a:cubicBezTo>
                    <a:lnTo>
                      <a:pt x="1672" y="772"/>
                    </a:lnTo>
                    <a:lnTo>
                      <a:pt x="1704" y="900"/>
                    </a:lnTo>
                    <a:lnTo>
                      <a:pt x="2347" y="1768"/>
                    </a:lnTo>
                    <a:cubicBezTo>
                      <a:pt x="2379" y="1832"/>
                      <a:pt x="2443" y="1832"/>
                      <a:pt x="2475" y="1832"/>
                    </a:cubicBezTo>
                    <a:lnTo>
                      <a:pt x="4661" y="1800"/>
                    </a:lnTo>
                    <a:lnTo>
                      <a:pt x="5015" y="2925"/>
                    </a:lnTo>
                    <a:cubicBezTo>
                      <a:pt x="4436" y="3022"/>
                      <a:pt x="3504" y="3343"/>
                      <a:pt x="2700" y="3665"/>
                    </a:cubicBezTo>
                    <a:cubicBezTo>
                      <a:pt x="1897" y="3986"/>
                      <a:pt x="1672" y="4983"/>
                      <a:pt x="2250" y="5626"/>
                    </a:cubicBezTo>
                    <a:lnTo>
                      <a:pt x="3890" y="7361"/>
                    </a:lnTo>
                    <a:lnTo>
                      <a:pt x="3150" y="8133"/>
                    </a:lnTo>
                    <a:lnTo>
                      <a:pt x="1190" y="7072"/>
                    </a:lnTo>
                    <a:lnTo>
                      <a:pt x="1061" y="7072"/>
                    </a:lnTo>
                    <a:lnTo>
                      <a:pt x="65" y="7554"/>
                    </a:lnTo>
                    <a:lnTo>
                      <a:pt x="0" y="7651"/>
                    </a:lnTo>
                    <a:lnTo>
                      <a:pt x="0" y="7747"/>
                    </a:lnTo>
                    <a:cubicBezTo>
                      <a:pt x="24" y="7819"/>
                      <a:pt x="85" y="7856"/>
                      <a:pt x="154" y="7856"/>
                    </a:cubicBezTo>
                    <a:cubicBezTo>
                      <a:pt x="177" y="7856"/>
                      <a:pt x="201" y="7852"/>
                      <a:pt x="225" y="7844"/>
                    </a:cubicBezTo>
                    <a:lnTo>
                      <a:pt x="1125" y="7393"/>
                    </a:lnTo>
                    <a:lnTo>
                      <a:pt x="3086" y="8454"/>
                    </a:lnTo>
                    <a:cubicBezTo>
                      <a:pt x="3105" y="8464"/>
                      <a:pt x="3124" y="8468"/>
                      <a:pt x="3143" y="8468"/>
                    </a:cubicBezTo>
                    <a:cubicBezTo>
                      <a:pt x="3188" y="8468"/>
                      <a:pt x="3234" y="8445"/>
                      <a:pt x="3279" y="8422"/>
                    </a:cubicBezTo>
                    <a:lnTo>
                      <a:pt x="4083" y="7586"/>
                    </a:lnTo>
                    <a:lnTo>
                      <a:pt x="4211" y="7747"/>
                    </a:lnTo>
                    <a:lnTo>
                      <a:pt x="6622" y="8615"/>
                    </a:lnTo>
                    <a:lnTo>
                      <a:pt x="6461" y="9290"/>
                    </a:lnTo>
                    <a:lnTo>
                      <a:pt x="4822" y="9547"/>
                    </a:lnTo>
                    <a:lnTo>
                      <a:pt x="4726" y="9611"/>
                    </a:lnTo>
                    <a:lnTo>
                      <a:pt x="3793" y="10608"/>
                    </a:lnTo>
                    <a:lnTo>
                      <a:pt x="3729" y="10672"/>
                    </a:lnTo>
                    <a:cubicBezTo>
                      <a:pt x="3729" y="10704"/>
                      <a:pt x="3729" y="10769"/>
                      <a:pt x="3793" y="10801"/>
                    </a:cubicBezTo>
                    <a:cubicBezTo>
                      <a:pt x="3825" y="10833"/>
                      <a:pt x="3866" y="10849"/>
                      <a:pt x="3902" y="10849"/>
                    </a:cubicBezTo>
                    <a:cubicBezTo>
                      <a:pt x="3938" y="10849"/>
                      <a:pt x="3970" y="10833"/>
                      <a:pt x="3986" y="10801"/>
                    </a:cubicBezTo>
                    <a:lnTo>
                      <a:pt x="4918" y="9836"/>
                    </a:lnTo>
                    <a:lnTo>
                      <a:pt x="6590" y="9579"/>
                    </a:lnTo>
                    <a:cubicBezTo>
                      <a:pt x="6654" y="9547"/>
                      <a:pt x="6718" y="9515"/>
                      <a:pt x="6718" y="9451"/>
                    </a:cubicBezTo>
                    <a:lnTo>
                      <a:pt x="6911" y="8711"/>
                    </a:lnTo>
                    <a:lnTo>
                      <a:pt x="9579" y="9676"/>
                    </a:lnTo>
                    <a:cubicBezTo>
                      <a:pt x="9579" y="9676"/>
                      <a:pt x="10029" y="9290"/>
                      <a:pt x="10544" y="8583"/>
                    </a:cubicBezTo>
                    <a:lnTo>
                      <a:pt x="10897" y="9419"/>
                    </a:lnTo>
                    <a:lnTo>
                      <a:pt x="10929" y="9483"/>
                    </a:lnTo>
                    <a:lnTo>
                      <a:pt x="11894" y="10287"/>
                    </a:lnTo>
                    <a:lnTo>
                      <a:pt x="12183" y="11572"/>
                    </a:lnTo>
                    <a:cubicBezTo>
                      <a:pt x="12183" y="11625"/>
                      <a:pt x="12247" y="11677"/>
                      <a:pt x="12323" y="11677"/>
                    </a:cubicBezTo>
                    <a:cubicBezTo>
                      <a:pt x="12340" y="11677"/>
                      <a:pt x="12358" y="11675"/>
                      <a:pt x="12376" y="11669"/>
                    </a:cubicBezTo>
                    <a:cubicBezTo>
                      <a:pt x="12440" y="11669"/>
                      <a:pt x="12504" y="11572"/>
                      <a:pt x="12472" y="11508"/>
                    </a:cubicBezTo>
                    <a:lnTo>
                      <a:pt x="12183" y="10158"/>
                    </a:lnTo>
                    <a:lnTo>
                      <a:pt x="12119" y="10061"/>
                    </a:lnTo>
                    <a:lnTo>
                      <a:pt x="11154" y="9258"/>
                    </a:lnTo>
                    <a:lnTo>
                      <a:pt x="10737" y="8294"/>
                    </a:lnTo>
                    <a:cubicBezTo>
                      <a:pt x="10769" y="8229"/>
                      <a:pt x="10833" y="8165"/>
                      <a:pt x="10865" y="8101"/>
                    </a:cubicBezTo>
                    <a:lnTo>
                      <a:pt x="11701" y="8294"/>
                    </a:lnTo>
                    <a:lnTo>
                      <a:pt x="11829" y="7683"/>
                    </a:lnTo>
                    <a:lnTo>
                      <a:pt x="12408" y="7844"/>
                    </a:lnTo>
                    <a:cubicBezTo>
                      <a:pt x="12826" y="8261"/>
                      <a:pt x="14722" y="10158"/>
                      <a:pt x="15044" y="11476"/>
                    </a:cubicBezTo>
                    <a:cubicBezTo>
                      <a:pt x="15068" y="11548"/>
                      <a:pt x="15128" y="11584"/>
                      <a:pt x="15184" y="11584"/>
                    </a:cubicBezTo>
                    <a:cubicBezTo>
                      <a:pt x="15203" y="11584"/>
                      <a:pt x="15221" y="11580"/>
                      <a:pt x="15237" y="11572"/>
                    </a:cubicBezTo>
                    <a:cubicBezTo>
                      <a:pt x="15333" y="11572"/>
                      <a:pt x="15365" y="11476"/>
                      <a:pt x="15333" y="11412"/>
                    </a:cubicBezTo>
                    <a:cubicBezTo>
                      <a:pt x="15012" y="10029"/>
                      <a:pt x="13179" y="8165"/>
                      <a:pt x="12665" y="7651"/>
                    </a:cubicBezTo>
                    <a:lnTo>
                      <a:pt x="12954" y="6558"/>
                    </a:lnTo>
                    <a:cubicBezTo>
                      <a:pt x="13630" y="6365"/>
                      <a:pt x="15815" y="5722"/>
                      <a:pt x="16876" y="4886"/>
                    </a:cubicBezTo>
                    <a:cubicBezTo>
                      <a:pt x="16940" y="4854"/>
                      <a:pt x="16940" y="4758"/>
                      <a:pt x="16908" y="4661"/>
                    </a:cubicBezTo>
                    <a:cubicBezTo>
                      <a:pt x="16876" y="4629"/>
                      <a:pt x="16836" y="4613"/>
                      <a:pt x="16796" y="4613"/>
                    </a:cubicBezTo>
                    <a:cubicBezTo>
                      <a:pt x="16756" y="4613"/>
                      <a:pt x="16715" y="4629"/>
                      <a:pt x="16683" y="4661"/>
                    </a:cubicBezTo>
                    <a:cubicBezTo>
                      <a:pt x="15655" y="5465"/>
                      <a:pt x="13308" y="6140"/>
                      <a:pt x="12762" y="6301"/>
                    </a:cubicBezTo>
                    <a:lnTo>
                      <a:pt x="12119" y="6140"/>
                    </a:lnTo>
                    <a:lnTo>
                      <a:pt x="12279" y="5561"/>
                    </a:lnTo>
                    <a:lnTo>
                      <a:pt x="11604" y="5401"/>
                    </a:lnTo>
                    <a:cubicBezTo>
                      <a:pt x="11572" y="5143"/>
                      <a:pt x="11540" y="4854"/>
                      <a:pt x="11476" y="4629"/>
                    </a:cubicBezTo>
                    <a:lnTo>
                      <a:pt x="12472" y="3793"/>
                    </a:lnTo>
                    <a:lnTo>
                      <a:pt x="13694" y="3536"/>
                    </a:lnTo>
                    <a:lnTo>
                      <a:pt x="13790" y="3472"/>
                    </a:lnTo>
                    <a:lnTo>
                      <a:pt x="14690" y="2443"/>
                    </a:lnTo>
                    <a:cubicBezTo>
                      <a:pt x="14722" y="2379"/>
                      <a:pt x="14722" y="2283"/>
                      <a:pt x="14658" y="2218"/>
                    </a:cubicBezTo>
                    <a:cubicBezTo>
                      <a:pt x="14626" y="2186"/>
                      <a:pt x="14586" y="2170"/>
                      <a:pt x="14546" y="2170"/>
                    </a:cubicBezTo>
                    <a:cubicBezTo>
                      <a:pt x="14505" y="2170"/>
                      <a:pt x="14465" y="2186"/>
                      <a:pt x="14433" y="2218"/>
                    </a:cubicBezTo>
                    <a:lnTo>
                      <a:pt x="13597" y="3247"/>
                    </a:lnTo>
                    <a:lnTo>
                      <a:pt x="12376" y="3504"/>
                    </a:lnTo>
                    <a:lnTo>
                      <a:pt x="12312" y="3536"/>
                    </a:lnTo>
                    <a:lnTo>
                      <a:pt x="11379" y="4308"/>
                    </a:lnTo>
                    <a:cubicBezTo>
                      <a:pt x="11187" y="3761"/>
                      <a:pt x="10929" y="3375"/>
                      <a:pt x="10929" y="3375"/>
                    </a:cubicBezTo>
                    <a:cubicBezTo>
                      <a:pt x="10929" y="3375"/>
                      <a:pt x="9644" y="3247"/>
                      <a:pt x="8261" y="3118"/>
                    </a:cubicBezTo>
                    <a:lnTo>
                      <a:pt x="8390" y="2572"/>
                    </a:lnTo>
                    <a:cubicBezTo>
                      <a:pt x="8422" y="2508"/>
                      <a:pt x="8390" y="2443"/>
                      <a:pt x="8358" y="2411"/>
                    </a:cubicBezTo>
                    <a:lnTo>
                      <a:pt x="6976" y="1382"/>
                    </a:lnTo>
                    <a:lnTo>
                      <a:pt x="6590" y="129"/>
                    </a:lnTo>
                    <a:cubicBezTo>
                      <a:pt x="6590" y="32"/>
                      <a:pt x="6493" y="0"/>
                      <a:pt x="6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990;p64"/>
              <p:cNvSpPr/>
              <p:nvPr/>
            </p:nvSpPr>
            <p:spPr>
              <a:xfrm>
                <a:off x="4112125" y="3168875"/>
                <a:ext cx="157550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5820" extrusionOk="0">
                    <a:moveTo>
                      <a:pt x="1094" y="1"/>
                    </a:moveTo>
                    <a:lnTo>
                      <a:pt x="1415" y="1512"/>
                    </a:lnTo>
                    <a:lnTo>
                      <a:pt x="740" y="2090"/>
                    </a:lnTo>
                    <a:lnTo>
                      <a:pt x="1126" y="2862"/>
                    </a:lnTo>
                    <a:lnTo>
                      <a:pt x="1" y="4180"/>
                    </a:lnTo>
                    <a:lnTo>
                      <a:pt x="5112" y="5819"/>
                    </a:lnTo>
                    <a:lnTo>
                      <a:pt x="4308" y="2958"/>
                    </a:lnTo>
                    <a:lnTo>
                      <a:pt x="6301" y="483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991;p64"/>
              <p:cNvSpPr/>
              <p:nvPr/>
            </p:nvSpPr>
            <p:spPr>
              <a:xfrm>
                <a:off x="4108125" y="3164875"/>
                <a:ext cx="165550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6122" extrusionOk="0">
                    <a:moveTo>
                      <a:pt x="1447" y="322"/>
                    </a:moveTo>
                    <a:lnTo>
                      <a:pt x="6172" y="772"/>
                    </a:lnTo>
                    <a:lnTo>
                      <a:pt x="4372" y="3022"/>
                    </a:lnTo>
                    <a:lnTo>
                      <a:pt x="4340" y="3150"/>
                    </a:lnTo>
                    <a:lnTo>
                      <a:pt x="5047" y="5722"/>
                    </a:lnTo>
                    <a:lnTo>
                      <a:pt x="418" y="4243"/>
                    </a:lnTo>
                    <a:lnTo>
                      <a:pt x="1414" y="3118"/>
                    </a:lnTo>
                    <a:lnTo>
                      <a:pt x="1447" y="3054"/>
                    </a:lnTo>
                    <a:lnTo>
                      <a:pt x="1447" y="2958"/>
                    </a:lnTo>
                    <a:lnTo>
                      <a:pt x="1093" y="2283"/>
                    </a:lnTo>
                    <a:lnTo>
                      <a:pt x="1672" y="1768"/>
                    </a:lnTo>
                    <a:cubicBezTo>
                      <a:pt x="1736" y="1736"/>
                      <a:pt x="1736" y="1672"/>
                      <a:pt x="1736" y="1640"/>
                    </a:cubicBezTo>
                    <a:lnTo>
                      <a:pt x="1447" y="322"/>
                    </a:lnTo>
                    <a:close/>
                    <a:moveTo>
                      <a:pt x="1254" y="0"/>
                    </a:moveTo>
                    <a:cubicBezTo>
                      <a:pt x="1222" y="0"/>
                      <a:pt x="1157" y="32"/>
                      <a:pt x="1125" y="65"/>
                    </a:cubicBezTo>
                    <a:lnTo>
                      <a:pt x="1093" y="193"/>
                    </a:lnTo>
                    <a:lnTo>
                      <a:pt x="1414" y="1608"/>
                    </a:lnTo>
                    <a:lnTo>
                      <a:pt x="804" y="2122"/>
                    </a:lnTo>
                    <a:cubicBezTo>
                      <a:pt x="739" y="2186"/>
                      <a:pt x="707" y="2250"/>
                      <a:pt x="772" y="2315"/>
                    </a:cubicBezTo>
                    <a:lnTo>
                      <a:pt x="1125" y="2990"/>
                    </a:lnTo>
                    <a:lnTo>
                      <a:pt x="32" y="4211"/>
                    </a:lnTo>
                    <a:lnTo>
                      <a:pt x="0" y="4275"/>
                    </a:lnTo>
                    <a:lnTo>
                      <a:pt x="0" y="4372"/>
                    </a:lnTo>
                    <a:cubicBezTo>
                      <a:pt x="0" y="4404"/>
                      <a:pt x="64" y="4468"/>
                      <a:pt x="97" y="4468"/>
                    </a:cubicBezTo>
                    <a:lnTo>
                      <a:pt x="5207" y="6108"/>
                    </a:lnTo>
                    <a:cubicBezTo>
                      <a:pt x="5226" y="6117"/>
                      <a:pt x="5245" y="6121"/>
                      <a:pt x="5263" y="6121"/>
                    </a:cubicBezTo>
                    <a:cubicBezTo>
                      <a:pt x="5307" y="6121"/>
                      <a:pt x="5345" y="6098"/>
                      <a:pt x="5368" y="6076"/>
                    </a:cubicBezTo>
                    <a:cubicBezTo>
                      <a:pt x="5400" y="6043"/>
                      <a:pt x="5432" y="5979"/>
                      <a:pt x="5400" y="5915"/>
                    </a:cubicBezTo>
                    <a:lnTo>
                      <a:pt x="4661" y="3150"/>
                    </a:lnTo>
                    <a:lnTo>
                      <a:pt x="6590" y="740"/>
                    </a:lnTo>
                    <a:cubicBezTo>
                      <a:pt x="6622" y="675"/>
                      <a:pt x="6622" y="643"/>
                      <a:pt x="6622" y="579"/>
                    </a:cubicBezTo>
                    <a:cubicBezTo>
                      <a:pt x="6590" y="515"/>
                      <a:pt x="6558" y="482"/>
                      <a:pt x="6493" y="482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992;p64"/>
              <p:cNvSpPr/>
              <p:nvPr/>
            </p:nvSpPr>
            <p:spPr>
              <a:xfrm>
                <a:off x="4219825" y="3191400"/>
                <a:ext cx="5947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308" extrusionOk="0">
                    <a:moveTo>
                      <a:pt x="1736" y="0"/>
                    </a:moveTo>
                    <a:lnTo>
                      <a:pt x="0" y="2057"/>
                    </a:lnTo>
                    <a:lnTo>
                      <a:pt x="739" y="4307"/>
                    </a:lnTo>
                    <a:lnTo>
                      <a:pt x="2379" y="2572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993;p64"/>
              <p:cNvSpPr/>
              <p:nvPr/>
            </p:nvSpPr>
            <p:spPr>
              <a:xfrm>
                <a:off x="4216600" y="3187375"/>
                <a:ext cx="66725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11" extrusionOk="0">
                    <a:moveTo>
                      <a:pt x="1801" y="482"/>
                    </a:moveTo>
                    <a:lnTo>
                      <a:pt x="2347" y="2668"/>
                    </a:lnTo>
                    <a:lnTo>
                      <a:pt x="933" y="4179"/>
                    </a:lnTo>
                    <a:lnTo>
                      <a:pt x="322" y="2250"/>
                    </a:lnTo>
                    <a:lnTo>
                      <a:pt x="1801" y="482"/>
                    </a:lnTo>
                    <a:close/>
                    <a:moveTo>
                      <a:pt x="1897" y="0"/>
                    </a:moveTo>
                    <a:cubicBezTo>
                      <a:pt x="1865" y="0"/>
                      <a:pt x="1801" y="0"/>
                      <a:pt x="1769" y="65"/>
                    </a:cubicBezTo>
                    <a:lnTo>
                      <a:pt x="33" y="2122"/>
                    </a:lnTo>
                    <a:lnTo>
                      <a:pt x="1" y="2186"/>
                    </a:lnTo>
                    <a:lnTo>
                      <a:pt x="1" y="2283"/>
                    </a:lnTo>
                    <a:lnTo>
                      <a:pt x="708" y="4501"/>
                    </a:lnTo>
                    <a:cubicBezTo>
                      <a:pt x="740" y="4565"/>
                      <a:pt x="772" y="4597"/>
                      <a:pt x="836" y="4597"/>
                    </a:cubicBezTo>
                    <a:cubicBezTo>
                      <a:pt x="855" y="4606"/>
                      <a:pt x="871" y="4610"/>
                      <a:pt x="885" y="4610"/>
                    </a:cubicBezTo>
                    <a:cubicBezTo>
                      <a:pt x="919" y="4610"/>
                      <a:pt x="942" y="4588"/>
                      <a:pt x="965" y="4565"/>
                    </a:cubicBezTo>
                    <a:lnTo>
                      <a:pt x="2636" y="2829"/>
                    </a:lnTo>
                    <a:cubicBezTo>
                      <a:pt x="2669" y="2797"/>
                      <a:pt x="2669" y="2733"/>
                      <a:pt x="2669" y="2700"/>
                    </a:cubicBezTo>
                    <a:lnTo>
                      <a:pt x="2026" y="97"/>
                    </a:lnTo>
                    <a:cubicBezTo>
                      <a:pt x="2026" y="65"/>
                      <a:pt x="196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994;p64"/>
              <p:cNvSpPr/>
              <p:nvPr/>
            </p:nvSpPr>
            <p:spPr>
              <a:xfrm>
                <a:off x="2692150" y="2510725"/>
                <a:ext cx="42755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14286" extrusionOk="0">
                    <a:moveTo>
                      <a:pt x="3601" y="1"/>
                    </a:moveTo>
                    <a:cubicBezTo>
                      <a:pt x="3504" y="1"/>
                      <a:pt x="3440" y="65"/>
                      <a:pt x="3440" y="161"/>
                    </a:cubicBezTo>
                    <a:cubicBezTo>
                      <a:pt x="3376" y="1544"/>
                      <a:pt x="4597" y="3858"/>
                      <a:pt x="4951" y="4501"/>
                    </a:cubicBezTo>
                    <a:lnTo>
                      <a:pt x="4372" y="5465"/>
                    </a:lnTo>
                    <a:cubicBezTo>
                      <a:pt x="3665" y="5465"/>
                      <a:pt x="1383" y="5465"/>
                      <a:pt x="129" y="5947"/>
                    </a:cubicBezTo>
                    <a:cubicBezTo>
                      <a:pt x="65" y="5980"/>
                      <a:pt x="1" y="6076"/>
                      <a:pt x="33" y="6140"/>
                    </a:cubicBezTo>
                    <a:cubicBezTo>
                      <a:pt x="57" y="6213"/>
                      <a:pt x="117" y="6249"/>
                      <a:pt x="173" y="6249"/>
                    </a:cubicBezTo>
                    <a:cubicBezTo>
                      <a:pt x="192" y="6249"/>
                      <a:pt x="210" y="6245"/>
                      <a:pt x="226" y="6237"/>
                    </a:cubicBezTo>
                    <a:cubicBezTo>
                      <a:pt x="1222" y="5853"/>
                      <a:pt x="2949" y="5775"/>
                      <a:pt x="3907" y="5775"/>
                    </a:cubicBezTo>
                    <a:cubicBezTo>
                      <a:pt x="4154" y="5775"/>
                      <a:pt x="4350" y="5780"/>
                      <a:pt x="4469" y="5787"/>
                    </a:cubicBezTo>
                    <a:lnTo>
                      <a:pt x="5015" y="6108"/>
                    </a:lnTo>
                    <a:lnTo>
                      <a:pt x="4726" y="6622"/>
                    </a:lnTo>
                    <a:lnTo>
                      <a:pt x="5337" y="6944"/>
                    </a:lnTo>
                    <a:cubicBezTo>
                      <a:pt x="5272" y="7233"/>
                      <a:pt x="5240" y="7490"/>
                      <a:pt x="5240" y="7747"/>
                    </a:cubicBezTo>
                    <a:lnTo>
                      <a:pt x="4019" y="8230"/>
                    </a:lnTo>
                    <a:lnTo>
                      <a:pt x="2765" y="8165"/>
                    </a:lnTo>
                    <a:lnTo>
                      <a:pt x="2701" y="8197"/>
                    </a:lnTo>
                    <a:lnTo>
                      <a:pt x="1544" y="8937"/>
                    </a:lnTo>
                    <a:cubicBezTo>
                      <a:pt x="1447" y="9001"/>
                      <a:pt x="1447" y="9065"/>
                      <a:pt x="1479" y="9162"/>
                    </a:cubicBezTo>
                    <a:cubicBezTo>
                      <a:pt x="1517" y="9199"/>
                      <a:pt x="1566" y="9215"/>
                      <a:pt x="1612" y="9215"/>
                    </a:cubicBezTo>
                    <a:cubicBezTo>
                      <a:pt x="1646" y="9215"/>
                      <a:pt x="1678" y="9207"/>
                      <a:pt x="1704" y="9194"/>
                    </a:cubicBezTo>
                    <a:lnTo>
                      <a:pt x="2797" y="8455"/>
                    </a:lnTo>
                    <a:lnTo>
                      <a:pt x="4051" y="8551"/>
                    </a:lnTo>
                    <a:lnTo>
                      <a:pt x="4115" y="8551"/>
                    </a:lnTo>
                    <a:lnTo>
                      <a:pt x="5240" y="8069"/>
                    </a:lnTo>
                    <a:cubicBezTo>
                      <a:pt x="5272" y="8680"/>
                      <a:pt x="5401" y="9098"/>
                      <a:pt x="5401" y="9098"/>
                    </a:cubicBezTo>
                    <a:cubicBezTo>
                      <a:pt x="5401" y="9098"/>
                      <a:pt x="6590" y="9580"/>
                      <a:pt x="7876" y="10094"/>
                    </a:cubicBezTo>
                    <a:lnTo>
                      <a:pt x="7587" y="10576"/>
                    </a:lnTo>
                    <a:cubicBezTo>
                      <a:pt x="7555" y="10640"/>
                      <a:pt x="7555" y="10705"/>
                      <a:pt x="7587" y="10769"/>
                    </a:cubicBezTo>
                    <a:lnTo>
                      <a:pt x="8615" y="12119"/>
                    </a:lnTo>
                    <a:lnTo>
                      <a:pt x="8615" y="13469"/>
                    </a:lnTo>
                    <a:cubicBezTo>
                      <a:pt x="8615" y="13533"/>
                      <a:pt x="8680" y="13598"/>
                      <a:pt x="8776" y="13598"/>
                    </a:cubicBezTo>
                    <a:cubicBezTo>
                      <a:pt x="8840" y="13598"/>
                      <a:pt x="8873" y="13566"/>
                      <a:pt x="8905" y="13533"/>
                    </a:cubicBezTo>
                    <a:lnTo>
                      <a:pt x="8937" y="13469"/>
                    </a:lnTo>
                    <a:lnTo>
                      <a:pt x="8937" y="12087"/>
                    </a:lnTo>
                    <a:lnTo>
                      <a:pt x="8905" y="11991"/>
                    </a:lnTo>
                    <a:lnTo>
                      <a:pt x="7908" y="10640"/>
                    </a:lnTo>
                    <a:lnTo>
                      <a:pt x="8165" y="10223"/>
                    </a:lnTo>
                    <a:cubicBezTo>
                      <a:pt x="9130" y="10608"/>
                      <a:pt x="10126" y="10994"/>
                      <a:pt x="10640" y="11123"/>
                    </a:cubicBezTo>
                    <a:lnTo>
                      <a:pt x="10640" y="12505"/>
                    </a:lnTo>
                    <a:cubicBezTo>
                      <a:pt x="10640" y="12569"/>
                      <a:pt x="10705" y="12633"/>
                      <a:pt x="10769" y="12633"/>
                    </a:cubicBezTo>
                    <a:lnTo>
                      <a:pt x="12891" y="13244"/>
                    </a:lnTo>
                    <a:lnTo>
                      <a:pt x="13276" y="14209"/>
                    </a:lnTo>
                    <a:cubicBezTo>
                      <a:pt x="13276" y="14256"/>
                      <a:pt x="13328" y="14285"/>
                      <a:pt x="13394" y="14285"/>
                    </a:cubicBezTo>
                    <a:cubicBezTo>
                      <a:pt x="13417" y="14285"/>
                      <a:pt x="13443" y="14281"/>
                      <a:pt x="13469" y="14273"/>
                    </a:cubicBezTo>
                    <a:lnTo>
                      <a:pt x="13533" y="14209"/>
                    </a:lnTo>
                    <a:lnTo>
                      <a:pt x="13533" y="14080"/>
                    </a:lnTo>
                    <a:lnTo>
                      <a:pt x="13148" y="13051"/>
                    </a:lnTo>
                    <a:lnTo>
                      <a:pt x="13051" y="12987"/>
                    </a:lnTo>
                    <a:lnTo>
                      <a:pt x="10962" y="12376"/>
                    </a:lnTo>
                    <a:lnTo>
                      <a:pt x="10930" y="11187"/>
                    </a:lnTo>
                    <a:lnTo>
                      <a:pt x="10930" y="11187"/>
                    </a:lnTo>
                    <a:cubicBezTo>
                      <a:pt x="11186" y="11227"/>
                      <a:pt x="11503" y="11245"/>
                      <a:pt x="11850" y="11245"/>
                    </a:cubicBezTo>
                    <a:cubicBezTo>
                      <a:pt x="12331" y="11245"/>
                      <a:pt x="12868" y="11211"/>
                      <a:pt x="13373" y="11155"/>
                    </a:cubicBezTo>
                    <a:cubicBezTo>
                      <a:pt x="14241" y="11091"/>
                      <a:pt x="14723" y="10190"/>
                      <a:pt x="14369" y="9419"/>
                    </a:cubicBezTo>
                    <a:lnTo>
                      <a:pt x="13308" y="7265"/>
                    </a:lnTo>
                    <a:lnTo>
                      <a:pt x="14208" y="6751"/>
                    </a:lnTo>
                    <a:lnTo>
                      <a:pt x="15784" y="8294"/>
                    </a:lnTo>
                    <a:lnTo>
                      <a:pt x="15912" y="8358"/>
                    </a:lnTo>
                    <a:lnTo>
                      <a:pt x="17005" y="8165"/>
                    </a:lnTo>
                    <a:lnTo>
                      <a:pt x="17101" y="8101"/>
                    </a:lnTo>
                    <a:lnTo>
                      <a:pt x="17101" y="8005"/>
                    </a:lnTo>
                    <a:cubicBezTo>
                      <a:pt x="17101" y="7925"/>
                      <a:pt x="17058" y="7868"/>
                      <a:pt x="16989" y="7868"/>
                    </a:cubicBezTo>
                    <a:cubicBezTo>
                      <a:pt x="16974" y="7868"/>
                      <a:pt x="16958" y="7870"/>
                      <a:pt x="16941" y="7876"/>
                    </a:cubicBezTo>
                    <a:lnTo>
                      <a:pt x="15944" y="8037"/>
                    </a:lnTo>
                    <a:lnTo>
                      <a:pt x="14369" y="6462"/>
                    </a:lnTo>
                    <a:cubicBezTo>
                      <a:pt x="14324" y="6439"/>
                      <a:pt x="14278" y="6416"/>
                      <a:pt x="14233" y="6416"/>
                    </a:cubicBezTo>
                    <a:cubicBezTo>
                      <a:pt x="14214" y="6416"/>
                      <a:pt x="14195" y="6420"/>
                      <a:pt x="14176" y="6430"/>
                    </a:cubicBezTo>
                    <a:lnTo>
                      <a:pt x="13148" y="7008"/>
                    </a:lnTo>
                    <a:lnTo>
                      <a:pt x="13083" y="6815"/>
                    </a:lnTo>
                    <a:lnTo>
                      <a:pt x="11026" y="5304"/>
                    </a:lnTo>
                    <a:lnTo>
                      <a:pt x="11380" y="4694"/>
                    </a:lnTo>
                    <a:lnTo>
                      <a:pt x="13019" y="4919"/>
                    </a:lnTo>
                    <a:lnTo>
                      <a:pt x="13116" y="4887"/>
                    </a:lnTo>
                    <a:lnTo>
                      <a:pt x="14305" y="4212"/>
                    </a:lnTo>
                    <a:lnTo>
                      <a:pt x="14369" y="4147"/>
                    </a:lnTo>
                    <a:cubicBezTo>
                      <a:pt x="14401" y="4115"/>
                      <a:pt x="14401" y="4051"/>
                      <a:pt x="14369" y="3987"/>
                    </a:cubicBezTo>
                    <a:cubicBezTo>
                      <a:pt x="14349" y="3947"/>
                      <a:pt x="14305" y="3919"/>
                      <a:pt x="14251" y="3919"/>
                    </a:cubicBezTo>
                    <a:cubicBezTo>
                      <a:pt x="14218" y="3919"/>
                      <a:pt x="14181" y="3930"/>
                      <a:pt x="14144" y="3954"/>
                    </a:cubicBezTo>
                    <a:lnTo>
                      <a:pt x="12987" y="4597"/>
                    </a:lnTo>
                    <a:lnTo>
                      <a:pt x="11315" y="4404"/>
                    </a:lnTo>
                    <a:cubicBezTo>
                      <a:pt x="11298" y="4396"/>
                      <a:pt x="11281" y="4392"/>
                      <a:pt x="11264" y="4392"/>
                    </a:cubicBezTo>
                    <a:cubicBezTo>
                      <a:pt x="11219" y="4392"/>
                      <a:pt x="11178" y="4422"/>
                      <a:pt x="11155" y="4469"/>
                    </a:cubicBezTo>
                    <a:lnTo>
                      <a:pt x="10769" y="5112"/>
                    </a:lnTo>
                    <a:lnTo>
                      <a:pt x="8487" y="3440"/>
                    </a:lnTo>
                    <a:cubicBezTo>
                      <a:pt x="8487" y="3440"/>
                      <a:pt x="7940" y="3697"/>
                      <a:pt x="7265" y="4212"/>
                    </a:cubicBezTo>
                    <a:lnTo>
                      <a:pt x="7137" y="3312"/>
                    </a:lnTo>
                    <a:lnTo>
                      <a:pt x="7137" y="3247"/>
                    </a:lnTo>
                    <a:lnTo>
                      <a:pt x="6462" y="2219"/>
                    </a:lnTo>
                    <a:lnTo>
                      <a:pt x="6526" y="901"/>
                    </a:lnTo>
                    <a:cubicBezTo>
                      <a:pt x="6526" y="804"/>
                      <a:pt x="6462" y="740"/>
                      <a:pt x="6397" y="740"/>
                    </a:cubicBezTo>
                    <a:cubicBezTo>
                      <a:pt x="6301" y="740"/>
                      <a:pt x="6237" y="804"/>
                      <a:pt x="6237" y="869"/>
                    </a:cubicBezTo>
                    <a:lnTo>
                      <a:pt x="6140" y="2251"/>
                    </a:lnTo>
                    <a:lnTo>
                      <a:pt x="6172" y="2347"/>
                    </a:lnTo>
                    <a:lnTo>
                      <a:pt x="6847" y="3376"/>
                    </a:lnTo>
                    <a:lnTo>
                      <a:pt x="6976" y="4437"/>
                    </a:lnTo>
                    <a:cubicBezTo>
                      <a:pt x="6912" y="4469"/>
                      <a:pt x="6847" y="4533"/>
                      <a:pt x="6783" y="4597"/>
                    </a:cubicBezTo>
                    <a:lnTo>
                      <a:pt x="6076" y="4179"/>
                    </a:lnTo>
                    <a:lnTo>
                      <a:pt x="5755" y="4694"/>
                    </a:lnTo>
                    <a:lnTo>
                      <a:pt x="5240" y="4404"/>
                    </a:lnTo>
                    <a:cubicBezTo>
                      <a:pt x="4951" y="3890"/>
                      <a:pt x="3697" y="1511"/>
                      <a:pt x="3762" y="161"/>
                    </a:cubicBezTo>
                    <a:cubicBezTo>
                      <a:pt x="3762" y="65"/>
                      <a:pt x="3697" y="1"/>
                      <a:pt x="3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995;p64"/>
              <p:cNvSpPr/>
              <p:nvPr/>
            </p:nvSpPr>
            <p:spPr>
              <a:xfrm>
                <a:off x="2836800" y="2611975"/>
                <a:ext cx="177625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6720" extrusionOk="0">
                    <a:moveTo>
                      <a:pt x="2669" y="1"/>
                    </a:moveTo>
                    <a:lnTo>
                      <a:pt x="2604" y="2958"/>
                    </a:lnTo>
                    <a:lnTo>
                      <a:pt x="1" y="4758"/>
                    </a:lnTo>
                    <a:lnTo>
                      <a:pt x="4854" y="6719"/>
                    </a:lnTo>
                    <a:lnTo>
                      <a:pt x="4951" y="5176"/>
                    </a:lnTo>
                    <a:lnTo>
                      <a:pt x="5787" y="4790"/>
                    </a:lnTo>
                    <a:lnTo>
                      <a:pt x="5626" y="3955"/>
                    </a:lnTo>
                    <a:lnTo>
                      <a:pt x="7105" y="3022"/>
                    </a:ln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996;p64"/>
              <p:cNvSpPr/>
              <p:nvPr/>
            </p:nvSpPr>
            <p:spPr>
              <a:xfrm>
                <a:off x="2832775" y="2608175"/>
                <a:ext cx="185675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7000" extrusionOk="0">
                    <a:moveTo>
                      <a:pt x="2990" y="442"/>
                    </a:moveTo>
                    <a:lnTo>
                      <a:pt x="6976" y="3174"/>
                    </a:lnTo>
                    <a:lnTo>
                      <a:pt x="5723" y="3978"/>
                    </a:lnTo>
                    <a:lnTo>
                      <a:pt x="5658" y="4010"/>
                    </a:lnTo>
                    <a:lnTo>
                      <a:pt x="5626" y="4139"/>
                    </a:lnTo>
                    <a:lnTo>
                      <a:pt x="5787" y="4878"/>
                    </a:lnTo>
                    <a:lnTo>
                      <a:pt x="5080" y="5167"/>
                    </a:lnTo>
                    <a:cubicBezTo>
                      <a:pt x="5015" y="5200"/>
                      <a:pt x="4983" y="5264"/>
                      <a:pt x="4983" y="5296"/>
                    </a:cubicBezTo>
                    <a:lnTo>
                      <a:pt x="4887" y="6646"/>
                    </a:lnTo>
                    <a:lnTo>
                      <a:pt x="483" y="4878"/>
                    </a:lnTo>
                    <a:lnTo>
                      <a:pt x="2862" y="3239"/>
                    </a:lnTo>
                    <a:cubicBezTo>
                      <a:pt x="2894" y="3207"/>
                      <a:pt x="2926" y="3142"/>
                      <a:pt x="2926" y="3110"/>
                    </a:cubicBezTo>
                    <a:lnTo>
                      <a:pt x="2990" y="442"/>
                    </a:lnTo>
                    <a:close/>
                    <a:moveTo>
                      <a:pt x="2834" y="0"/>
                    </a:moveTo>
                    <a:cubicBezTo>
                      <a:pt x="2806" y="0"/>
                      <a:pt x="2781" y="8"/>
                      <a:pt x="2765" y="24"/>
                    </a:cubicBezTo>
                    <a:cubicBezTo>
                      <a:pt x="2701" y="56"/>
                      <a:pt x="2669" y="89"/>
                      <a:pt x="2669" y="153"/>
                    </a:cubicBezTo>
                    <a:lnTo>
                      <a:pt x="2605" y="3014"/>
                    </a:lnTo>
                    <a:lnTo>
                      <a:pt x="65" y="4782"/>
                    </a:lnTo>
                    <a:cubicBezTo>
                      <a:pt x="1" y="4814"/>
                      <a:pt x="1" y="4878"/>
                      <a:pt x="1" y="4942"/>
                    </a:cubicBezTo>
                    <a:cubicBezTo>
                      <a:pt x="1" y="4975"/>
                      <a:pt x="33" y="5039"/>
                      <a:pt x="97" y="5071"/>
                    </a:cubicBezTo>
                    <a:lnTo>
                      <a:pt x="4983" y="7000"/>
                    </a:lnTo>
                    <a:lnTo>
                      <a:pt x="5112" y="7000"/>
                    </a:lnTo>
                    <a:cubicBezTo>
                      <a:pt x="5144" y="6967"/>
                      <a:pt x="5176" y="6935"/>
                      <a:pt x="5176" y="6871"/>
                    </a:cubicBezTo>
                    <a:lnTo>
                      <a:pt x="5273" y="5425"/>
                    </a:lnTo>
                    <a:lnTo>
                      <a:pt x="6012" y="5103"/>
                    </a:lnTo>
                    <a:cubicBezTo>
                      <a:pt x="6076" y="5071"/>
                      <a:pt x="6108" y="5007"/>
                      <a:pt x="6108" y="4942"/>
                    </a:cubicBezTo>
                    <a:lnTo>
                      <a:pt x="5948" y="4171"/>
                    </a:lnTo>
                    <a:lnTo>
                      <a:pt x="7330" y="3303"/>
                    </a:lnTo>
                    <a:lnTo>
                      <a:pt x="7394" y="3239"/>
                    </a:lnTo>
                    <a:lnTo>
                      <a:pt x="7426" y="3174"/>
                    </a:lnTo>
                    <a:cubicBezTo>
                      <a:pt x="7426" y="3142"/>
                      <a:pt x="7394" y="3078"/>
                      <a:pt x="7362" y="3046"/>
                    </a:cubicBezTo>
                    <a:lnTo>
                      <a:pt x="2926" y="24"/>
                    </a:lnTo>
                    <a:cubicBezTo>
                      <a:pt x="2894" y="8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997;p64"/>
              <p:cNvSpPr/>
              <p:nvPr/>
            </p:nvSpPr>
            <p:spPr>
              <a:xfrm>
                <a:off x="2845650" y="2627250"/>
                <a:ext cx="562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826" extrusionOk="0">
                    <a:moveTo>
                      <a:pt x="2186" y="1"/>
                    </a:moveTo>
                    <a:lnTo>
                      <a:pt x="129" y="1190"/>
                    </a:lnTo>
                    <a:lnTo>
                      <a:pt x="0" y="3826"/>
                    </a:lnTo>
                    <a:lnTo>
                      <a:pt x="2250" y="2347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998;p64"/>
              <p:cNvSpPr/>
              <p:nvPr/>
            </p:nvSpPr>
            <p:spPr>
              <a:xfrm>
                <a:off x="2841625" y="2623225"/>
                <a:ext cx="64325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4140" extrusionOk="0">
                    <a:moveTo>
                      <a:pt x="2218" y="419"/>
                    </a:moveTo>
                    <a:lnTo>
                      <a:pt x="2251" y="2412"/>
                    </a:lnTo>
                    <a:lnTo>
                      <a:pt x="322" y="3697"/>
                    </a:lnTo>
                    <a:lnTo>
                      <a:pt x="418" y="1447"/>
                    </a:lnTo>
                    <a:lnTo>
                      <a:pt x="2218" y="419"/>
                    </a:lnTo>
                    <a:close/>
                    <a:moveTo>
                      <a:pt x="2283" y="1"/>
                    </a:moveTo>
                    <a:lnTo>
                      <a:pt x="193" y="1222"/>
                    </a:lnTo>
                    <a:cubicBezTo>
                      <a:pt x="161" y="1222"/>
                      <a:pt x="129" y="1287"/>
                      <a:pt x="129" y="1351"/>
                    </a:cubicBezTo>
                    <a:lnTo>
                      <a:pt x="1" y="3987"/>
                    </a:lnTo>
                    <a:cubicBezTo>
                      <a:pt x="1" y="4051"/>
                      <a:pt x="33" y="4083"/>
                      <a:pt x="97" y="4115"/>
                    </a:cubicBezTo>
                    <a:cubicBezTo>
                      <a:pt x="113" y="4131"/>
                      <a:pt x="137" y="4139"/>
                      <a:pt x="165" y="4139"/>
                    </a:cubicBezTo>
                    <a:cubicBezTo>
                      <a:pt x="193" y="4139"/>
                      <a:pt x="226" y="4131"/>
                      <a:pt x="258" y="4115"/>
                    </a:cubicBezTo>
                    <a:lnTo>
                      <a:pt x="2508" y="2637"/>
                    </a:lnTo>
                    <a:lnTo>
                      <a:pt x="2540" y="2572"/>
                    </a:lnTo>
                    <a:lnTo>
                      <a:pt x="2572" y="2508"/>
                    </a:lnTo>
                    <a:lnTo>
                      <a:pt x="2508" y="129"/>
                    </a:lnTo>
                    <a:cubicBezTo>
                      <a:pt x="2508" y="97"/>
                      <a:pt x="2476" y="33"/>
                      <a:pt x="2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999;p64"/>
              <p:cNvSpPr/>
              <p:nvPr/>
            </p:nvSpPr>
            <p:spPr>
              <a:xfrm>
                <a:off x="3290050" y="3551400"/>
                <a:ext cx="279675" cy="397425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15897" extrusionOk="0">
                    <a:moveTo>
                      <a:pt x="2282" y="1"/>
                    </a:moveTo>
                    <a:lnTo>
                      <a:pt x="2186" y="33"/>
                    </a:lnTo>
                    <a:cubicBezTo>
                      <a:pt x="2122" y="65"/>
                      <a:pt x="2122" y="162"/>
                      <a:pt x="2154" y="226"/>
                    </a:cubicBezTo>
                    <a:lnTo>
                      <a:pt x="2797" y="1029"/>
                    </a:lnTo>
                    <a:lnTo>
                      <a:pt x="2186" y="3183"/>
                    </a:lnTo>
                    <a:cubicBezTo>
                      <a:pt x="2186" y="3247"/>
                      <a:pt x="2218" y="3312"/>
                      <a:pt x="2250" y="3344"/>
                    </a:cubicBezTo>
                    <a:lnTo>
                      <a:pt x="3247" y="3955"/>
                    </a:lnTo>
                    <a:lnTo>
                      <a:pt x="3118" y="4115"/>
                    </a:lnTo>
                    <a:lnTo>
                      <a:pt x="2797" y="6655"/>
                    </a:lnTo>
                    <a:lnTo>
                      <a:pt x="2122" y="6655"/>
                    </a:lnTo>
                    <a:lnTo>
                      <a:pt x="1479" y="5112"/>
                    </a:lnTo>
                    <a:lnTo>
                      <a:pt x="1414" y="5047"/>
                    </a:lnTo>
                    <a:lnTo>
                      <a:pt x="257" y="4340"/>
                    </a:lnTo>
                    <a:lnTo>
                      <a:pt x="161" y="4308"/>
                    </a:lnTo>
                    <a:cubicBezTo>
                      <a:pt x="129" y="4308"/>
                      <a:pt x="64" y="4340"/>
                      <a:pt x="32" y="4372"/>
                    </a:cubicBezTo>
                    <a:cubicBezTo>
                      <a:pt x="0" y="4437"/>
                      <a:pt x="0" y="4533"/>
                      <a:pt x="97" y="4597"/>
                    </a:cubicBezTo>
                    <a:lnTo>
                      <a:pt x="1222" y="5272"/>
                    </a:lnTo>
                    <a:lnTo>
                      <a:pt x="1864" y="6848"/>
                    </a:lnTo>
                    <a:cubicBezTo>
                      <a:pt x="1897" y="6912"/>
                      <a:pt x="1929" y="6944"/>
                      <a:pt x="1993" y="6944"/>
                    </a:cubicBezTo>
                    <a:lnTo>
                      <a:pt x="2765" y="6976"/>
                    </a:lnTo>
                    <a:lnTo>
                      <a:pt x="2411" y="9773"/>
                    </a:lnTo>
                    <a:cubicBezTo>
                      <a:pt x="2411" y="9773"/>
                      <a:pt x="2893" y="10158"/>
                      <a:pt x="3665" y="10480"/>
                    </a:cubicBezTo>
                    <a:lnTo>
                      <a:pt x="2957" y="10994"/>
                    </a:lnTo>
                    <a:lnTo>
                      <a:pt x="2925" y="11058"/>
                    </a:lnTo>
                    <a:lnTo>
                      <a:pt x="2347" y="12151"/>
                    </a:lnTo>
                    <a:lnTo>
                      <a:pt x="1125" y="12730"/>
                    </a:lnTo>
                    <a:cubicBezTo>
                      <a:pt x="1061" y="12762"/>
                      <a:pt x="1029" y="12859"/>
                      <a:pt x="1061" y="12923"/>
                    </a:cubicBezTo>
                    <a:cubicBezTo>
                      <a:pt x="1085" y="12995"/>
                      <a:pt x="1145" y="13031"/>
                      <a:pt x="1215" y="13031"/>
                    </a:cubicBezTo>
                    <a:cubicBezTo>
                      <a:pt x="1238" y="13031"/>
                      <a:pt x="1262" y="13027"/>
                      <a:pt x="1286" y="13019"/>
                    </a:cubicBezTo>
                    <a:lnTo>
                      <a:pt x="2507" y="12409"/>
                    </a:lnTo>
                    <a:lnTo>
                      <a:pt x="2572" y="12344"/>
                    </a:lnTo>
                    <a:lnTo>
                      <a:pt x="3150" y="11219"/>
                    </a:lnTo>
                    <a:lnTo>
                      <a:pt x="4018" y="10608"/>
                    </a:lnTo>
                    <a:cubicBezTo>
                      <a:pt x="4082" y="10641"/>
                      <a:pt x="4179" y="10673"/>
                      <a:pt x="4243" y="10705"/>
                    </a:cubicBezTo>
                    <a:lnTo>
                      <a:pt x="4243" y="11541"/>
                    </a:lnTo>
                    <a:lnTo>
                      <a:pt x="4854" y="11541"/>
                    </a:lnTo>
                    <a:lnTo>
                      <a:pt x="4854" y="12151"/>
                    </a:lnTo>
                    <a:cubicBezTo>
                      <a:pt x="4532" y="12666"/>
                      <a:pt x="3054" y="14916"/>
                      <a:pt x="1864" y="15527"/>
                    </a:cubicBezTo>
                    <a:cubicBezTo>
                      <a:pt x="1768" y="15559"/>
                      <a:pt x="1768" y="15655"/>
                      <a:pt x="1800" y="15719"/>
                    </a:cubicBezTo>
                    <a:cubicBezTo>
                      <a:pt x="1824" y="15767"/>
                      <a:pt x="1882" y="15796"/>
                      <a:pt x="1936" y="15796"/>
                    </a:cubicBezTo>
                    <a:cubicBezTo>
                      <a:pt x="1956" y="15796"/>
                      <a:pt x="1976" y="15792"/>
                      <a:pt x="1993" y="15784"/>
                    </a:cubicBezTo>
                    <a:cubicBezTo>
                      <a:pt x="3247" y="15173"/>
                      <a:pt x="4693" y="12955"/>
                      <a:pt x="5079" y="12376"/>
                    </a:cubicBezTo>
                    <a:lnTo>
                      <a:pt x="6204" y="12376"/>
                    </a:lnTo>
                    <a:cubicBezTo>
                      <a:pt x="6525" y="13019"/>
                      <a:pt x="7650" y="15012"/>
                      <a:pt x="8679" y="15848"/>
                    </a:cubicBezTo>
                    <a:cubicBezTo>
                      <a:pt x="8711" y="15880"/>
                      <a:pt x="8751" y="15896"/>
                      <a:pt x="8792" y="15896"/>
                    </a:cubicBezTo>
                    <a:cubicBezTo>
                      <a:pt x="8832" y="15896"/>
                      <a:pt x="8872" y="15880"/>
                      <a:pt x="8904" y="15848"/>
                    </a:cubicBezTo>
                    <a:cubicBezTo>
                      <a:pt x="8936" y="15784"/>
                      <a:pt x="8936" y="15687"/>
                      <a:pt x="8872" y="15623"/>
                    </a:cubicBezTo>
                    <a:cubicBezTo>
                      <a:pt x="7843" y="14787"/>
                      <a:pt x="6686" y="12634"/>
                      <a:pt x="6429" y="12151"/>
                    </a:cubicBezTo>
                    <a:lnTo>
                      <a:pt x="6429" y="11509"/>
                    </a:lnTo>
                    <a:lnTo>
                      <a:pt x="7008" y="11509"/>
                    </a:lnTo>
                    <a:lnTo>
                      <a:pt x="7008" y="10833"/>
                    </a:lnTo>
                    <a:cubicBezTo>
                      <a:pt x="7297" y="10737"/>
                      <a:pt x="7522" y="10641"/>
                      <a:pt x="7747" y="10512"/>
                    </a:cubicBezTo>
                    <a:lnTo>
                      <a:pt x="8776" y="11348"/>
                    </a:lnTo>
                    <a:lnTo>
                      <a:pt x="9322" y="12473"/>
                    </a:lnTo>
                    <a:lnTo>
                      <a:pt x="9386" y="12537"/>
                    </a:lnTo>
                    <a:lnTo>
                      <a:pt x="10608" y="13180"/>
                    </a:lnTo>
                    <a:cubicBezTo>
                      <a:pt x="10625" y="13189"/>
                      <a:pt x="10644" y="13193"/>
                      <a:pt x="10664" y="13193"/>
                    </a:cubicBezTo>
                    <a:cubicBezTo>
                      <a:pt x="10719" y="13193"/>
                      <a:pt x="10777" y="13163"/>
                      <a:pt x="10801" y="13116"/>
                    </a:cubicBezTo>
                    <a:cubicBezTo>
                      <a:pt x="10865" y="13019"/>
                      <a:pt x="10833" y="12955"/>
                      <a:pt x="10736" y="12891"/>
                    </a:cubicBezTo>
                    <a:lnTo>
                      <a:pt x="9579" y="12280"/>
                    </a:lnTo>
                    <a:lnTo>
                      <a:pt x="9033" y="11155"/>
                    </a:lnTo>
                    <a:lnTo>
                      <a:pt x="9001" y="11123"/>
                    </a:lnTo>
                    <a:lnTo>
                      <a:pt x="8036" y="10351"/>
                    </a:lnTo>
                    <a:cubicBezTo>
                      <a:pt x="8550" y="10030"/>
                      <a:pt x="8840" y="9741"/>
                      <a:pt x="8840" y="9741"/>
                    </a:cubicBezTo>
                    <a:cubicBezTo>
                      <a:pt x="8840" y="9741"/>
                      <a:pt x="8711" y="8455"/>
                      <a:pt x="8518" y="7073"/>
                    </a:cubicBezTo>
                    <a:lnTo>
                      <a:pt x="9097" y="7073"/>
                    </a:lnTo>
                    <a:cubicBezTo>
                      <a:pt x="9161" y="7073"/>
                      <a:pt x="9193" y="7040"/>
                      <a:pt x="9226" y="6976"/>
                    </a:cubicBezTo>
                    <a:lnTo>
                      <a:pt x="9933" y="5433"/>
                    </a:lnTo>
                    <a:lnTo>
                      <a:pt x="11090" y="4790"/>
                    </a:lnTo>
                    <a:cubicBezTo>
                      <a:pt x="11154" y="4758"/>
                      <a:pt x="11186" y="4662"/>
                      <a:pt x="11154" y="4565"/>
                    </a:cubicBezTo>
                    <a:cubicBezTo>
                      <a:pt x="11122" y="4533"/>
                      <a:pt x="11058" y="4501"/>
                      <a:pt x="11026" y="4501"/>
                    </a:cubicBezTo>
                    <a:lnTo>
                      <a:pt x="10929" y="4533"/>
                    </a:lnTo>
                    <a:lnTo>
                      <a:pt x="9740" y="5176"/>
                    </a:lnTo>
                    <a:lnTo>
                      <a:pt x="9676" y="5272"/>
                    </a:lnTo>
                    <a:lnTo>
                      <a:pt x="9001" y="6783"/>
                    </a:lnTo>
                    <a:lnTo>
                      <a:pt x="8486" y="6751"/>
                    </a:lnTo>
                    <a:cubicBezTo>
                      <a:pt x="8358" y="5723"/>
                      <a:pt x="8197" y="4694"/>
                      <a:pt x="8100" y="4180"/>
                    </a:cubicBezTo>
                    <a:lnTo>
                      <a:pt x="9258" y="3472"/>
                    </a:lnTo>
                    <a:cubicBezTo>
                      <a:pt x="9322" y="3440"/>
                      <a:pt x="9354" y="3376"/>
                      <a:pt x="9354" y="3312"/>
                    </a:cubicBezTo>
                    <a:lnTo>
                      <a:pt x="8808" y="1158"/>
                    </a:lnTo>
                    <a:lnTo>
                      <a:pt x="9483" y="354"/>
                    </a:lnTo>
                    <a:cubicBezTo>
                      <a:pt x="9547" y="290"/>
                      <a:pt x="9515" y="194"/>
                      <a:pt x="9451" y="162"/>
                    </a:cubicBezTo>
                    <a:lnTo>
                      <a:pt x="9354" y="129"/>
                    </a:lnTo>
                    <a:lnTo>
                      <a:pt x="9258" y="162"/>
                    </a:lnTo>
                    <a:lnTo>
                      <a:pt x="8550" y="997"/>
                    </a:lnTo>
                    <a:lnTo>
                      <a:pt x="8518" y="1126"/>
                    </a:lnTo>
                    <a:lnTo>
                      <a:pt x="9033" y="3280"/>
                    </a:lnTo>
                    <a:lnTo>
                      <a:pt x="8004" y="3858"/>
                    </a:lnTo>
                    <a:cubicBezTo>
                      <a:pt x="7779" y="3312"/>
                      <a:pt x="7265" y="2476"/>
                      <a:pt x="6783" y="1737"/>
                    </a:cubicBezTo>
                    <a:cubicBezTo>
                      <a:pt x="6541" y="1383"/>
                      <a:pt x="6156" y="1206"/>
                      <a:pt x="5770" y="1206"/>
                    </a:cubicBezTo>
                    <a:cubicBezTo>
                      <a:pt x="5384" y="1206"/>
                      <a:pt x="4999" y="1383"/>
                      <a:pt x="4757" y="1737"/>
                    </a:cubicBezTo>
                    <a:lnTo>
                      <a:pt x="3407" y="3730"/>
                    </a:lnTo>
                    <a:lnTo>
                      <a:pt x="2507" y="3151"/>
                    </a:lnTo>
                    <a:lnTo>
                      <a:pt x="3118" y="1029"/>
                    </a:lnTo>
                    <a:lnTo>
                      <a:pt x="3086" y="901"/>
                    </a:lnTo>
                    <a:lnTo>
                      <a:pt x="2411" y="65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000;p64"/>
              <p:cNvSpPr/>
              <p:nvPr/>
            </p:nvSpPr>
            <p:spPr>
              <a:xfrm>
                <a:off x="3363975" y="3655875"/>
                <a:ext cx="13662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369" extrusionOk="0">
                    <a:moveTo>
                      <a:pt x="483" y="1"/>
                    </a:moveTo>
                    <a:lnTo>
                      <a:pt x="0" y="5337"/>
                    </a:lnTo>
                    <a:lnTo>
                      <a:pt x="0" y="5337"/>
                    </a:lnTo>
                    <a:lnTo>
                      <a:pt x="2604" y="3954"/>
                    </a:lnTo>
                    <a:lnTo>
                      <a:pt x="5465" y="5369"/>
                    </a:lnTo>
                    <a:lnTo>
                      <a:pt x="4790" y="129"/>
                    </a:lnTo>
                    <a:lnTo>
                      <a:pt x="3408" y="804"/>
                    </a:lnTo>
                    <a:lnTo>
                      <a:pt x="2668" y="258"/>
                    </a:lnTo>
                    <a:lnTo>
                      <a:pt x="1993" y="836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001;p64"/>
              <p:cNvSpPr/>
              <p:nvPr/>
            </p:nvSpPr>
            <p:spPr>
              <a:xfrm>
                <a:off x="3359950" y="3651850"/>
                <a:ext cx="14467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5672" extrusionOk="0">
                    <a:moveTo>
                      <a:pt x="772" y="387"/>
                    </a:moveTo>
                    <a:lnTo>
                      <a:pt x="2090" y="1126"/>
                    </a:lnTo>
                    <a:lnTo>
                      <a:pt x="2154" y="1126"/>
                    </a:lnTo>
                    <a:lnTo>
                      <a:pt x="2283" y="1094"/>
                    </a:lnTo>
                    <a:lnTo>
                      <a:pt x="2829" y="612"/>
                    </a:lnTo>
                    <a:lnTo>
                      <a:pt x="3472" y="1094"/>
                    </a:lnTo>
                    <a:cubicBezTo>
                      <a:pt x="3504" y="1126"/>
                      <a:pt x="3569" y="1126"/>
                      <a:pt x="3633" y="1126"/>
                    </a:cubicBezTo>
                    <a:lnTo>
                      <a:pt x="4822" y="547"/>
                    </a:lnTo>
                    <a:lnTo>
                      <a:pt x="5433" y="5240"/>
                    </a:lnTo>
                    <a:lnTo>
                      <a:pt x="5433" y="5240"/>
                    </a:lnTo>
                    <a:lnTo>
                      <a:pt x="2829" y="3987"/>
                    </a:lnTo>
                    <a:lnTo>
                      <a:pt x="2701" y="3987"/>
                    </a:lnTo>
                    <a:lnTo>
                      <a:pt x="354" y="5240"/>
                    </a:lnTo>
                    <a:lnTo>
                      <a:pt x="772" y="387"/>
                    </a:lnTo>
                    <a:close/>
                    <a:moveTo>
                      <a:pt x="579" y="1"/>
                    </a:moveTo>
                    <a:cubicBezTo>
                      <a:pt x="515" y="33"/>
                      <a:pt x="483" y="97"/>
                      <a:pt x="483" y="129"/>
                    </a:cubicBezTo>
                    <a:lnTo>
                      <a:pt x="1" y="5465"/>
                    </a:lnTo>
                    <a:cubicBezTo>
                      <a:pt x="1" y="5530"/>
                      <a:pt x="33" y="5594"/>
                      <a:pt x="65" y="5626"/>
                    </a:cubicBezTo>
                    <a:cubicBezTo>
                      <a:pt x="97" y="5642"/>
                      <a:pt x="129" y="5650"/>
                      <a:pt x="157" y="5650"/>
                    </a:cubicBezTo>
                    <a:cubicBezTo>
                      <a:pt x="185" y="5650"/>
                      <a:pt x="210" y="5642"/>
                      <a:pt x="226" y="5626"/>
                    </a:cubicBezTo>
                    <a:lnTo>
                      <a:pt x="2765" y="4276"/>
                    </a:lnTo>
                    <a:lnTo>
                      <a:pt x="5562" y="5658"/>
                    </a:lnTo>
                    <a:cubicBezTo>
                      <a:pt x="5580" y="5668"/>
                      <a:pt x="5599" y="5672"/>
                      <a:pt x="5617" y="5672"/>
                    </a:cubicBezTo>
                    <a:cubicBezTo>
                      <a:pt x="5661" y="5672"/>
                      <a:pt x="5700" y="5649"/>
                      <a:pt x="5722" y="5626"/>
                    </a:cubicBezTo>
                    <a:cubicBezTo>
                      <a:pt x="5754" y="5594"/>
                      <a:pt x="5787" y="5562"/>
                      <a:pt x="5787" y="5498"/>
                    </a:cubicBezTo>
                    <a:lnTo>
                      <a:pt x="5112" y="290"/>
                    </a:lnTo>
                    <a:cubicBezTo>
                      <a:pt x="5112" y="226"/>
                      <a:pt x="5079" y="194"/>
                      <a:pt x="5015" y="162"/>
                    </a:cubicBezTo>
                    <a:lnTo>
                      <a:pt x="4887" y="162"/>
                    </a:lnTo>
                    <a:lnTo>
                      <a:pt x="3569" y="804"/>
                    </a:lnTo>
                    <a:lnTo>
                      <a:pt x="2926" y="290"/>
                    </a:lnTo>
                    <a:cubicBezTo>
                      <a:pt x="2894" y="274"/>
                      <a:pt x="2862" y="266"/>
                      <a:pt x="2829" y="266"/>
                    </a:cubicBezTo>
                    <a:cubicBezTo>
                      <a:pt x="2797" y="266"/>
                      <a:pt x="2765" y="274"/>
                      <a:pt x="2733" y="290"/>
                    </a:cubicBezTo>
                    <a:lnTo>
                      <a:pt x="2154" y="804"/>
                    </a:lnTo>
                    <a:lnTo>
                      <a:pt x="708" y="3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002;p64"/>
              <p:cNvSpPr/>
              <p:nvPr/>
            </p:nvSpPr>
            <p:spPr>
              <a:xfrm>
                <a:off x="3378425" y="3754725"/>
                <a:ext cx="1109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444" extrusionOk="0">
                    <a:moveTo>
                      <a:pt x="2026" y="0"/>
                    </a:moveTo>
                    <a:lnTo>
                      <a:pt x="1" y="1190"/>
                    </a:lnTo>
                    <a:lnTo>
                      <a:pt x="2058" y="2443"/>
                    </a:lnTo>
                    <a:lnTo>
                      <a:pt x="4437" y="1222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003;p64"/>
              <p:cNvSpPr/>
              <p:nvPr/>
            </p:nvSpPr>
            <p:spPr>
              <a:xfrm>
                <a:off x="3374425" y="3750700"/>
                <a:ext cx="118950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733" extrusionOk="0">
                    <a:moveTo>
                      <a:pt x="2186" y="322"/>
                    </a:moveTo>
                    <a:lnTo>
                      <a:pt x="4243" y="1383"/>
                    </a:lnTo>
                    <a:lnTo>
                      <a:pt x="2218" y="2411"/>
                    </a:lnTo>
                    <a:lnTo>
                      <a:pt x="450" y="1351"/>
                    </a:lnTo>
                    <a:lnTo>
                      <a:pt x="2186" y="322"/>
                    </a:lnTo>
                    <a:close/>
                    <a:moveTo>
                      <a:pt x="2186" y="1"/>
                    </a:moveTo>
                    <a:lnTo>
                      <a:pt x="2122" y="33"/>
                    </a:lnTo>
                    <a:lnTo>
                      <a:pt x="97" y="1222"/>
                    </a:lnTo>
                    <a:cubicBezTo>
                      <a:pt x="32" y="1254"/>
                      <a:pt x="0" y="1319"/>
                      <a:pt x="0" y="1351"/>
                    </a:cubicBezTo>
                    <a:cubicBezTo>
                      <a:pt x="0" y="1415"/>
                      <a:pt x="32" y="1447"/>
                      <a:pt x="97" y="1479"/>
                    </a:cubicBezTo>
                    <a:lnTo>
                      <a:pt x="2154" y="2733"/>
                    </a:lnTo>
                    <a:lnTo>
                      <a:pt x="2283" y="2733"/>
                    </a:lnTo>
                    <a:lnTo>
                      <a:pt x="4661" y="1544"/>
                    </a:lnTo>
                    <a:cubicBezTo>
                      <a:pt x="4725" y="1511"/>
                      <a:pt x="4758" y="1447"/>
                      <a:pt x="4758" y="1415"/>
                    </a:cubicBezTo>
                    <a:cubicBezTo>
                      <a:pt x="4758" y="1351"/>
                      <a:pt x="4725" y="1286"/>
                      <a:pt x="4661" y="1254"/>
                    </a:cubicBezTo>
                    <a:lnTo>
                      <a:pt x="2250" y="33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004;p64"/>
              <p:cNvSpPr/>
              <p:nvPr/>
            </p:nvSpPr>
            <p:spPr>
              <a:xfrm>
                <a:off x="3506200" y="2497575"/>
                <a:ext cx="375325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3" h="16889" extrusionOk="0">
                    <a:moveTo>
                      <a:pt x="9196" y="0"/>
                    </a:moveTo>
                    <a:cubicBezTo>
                      <a:pt x="9176" y="0"/>
                      <a:pt x="9154" y="4"/>
                      <a:pt x="9130" y="12"/>
                    </a:cubicBezTo>
                    <a:cubicBezTo>
                      <a:pt x="9066" y="44"/>
                      <a:pt x="9001" y="109"/>
                      <a:pt x="9034" y="205"/>
                    </a:cubicBezTo>
                    <a:cubicBezTo>
                      <a:pt x="9451" y="1459"/>
                      <a:pt x="9226" y="3902"/>
                      <a:pt x="9162" y="4448"/>
                    </a:cubicBezTo>
                    <a:lnTo>
                      <a:pt x="8808" y="4995"/>
                    </a:lnTo>
                    <a:lnTo>
                      <a:pt x="8326" y="4673"/>
                    </a:lnTo>
                    <a:lnTo>
                      <a:pt x="7941" y="5220"/>
                    </a:lnTo>
                    <a:cubicBezTo>
                      <a:pt x="7683" y="5155"/>
                      <a:pt x="7394" y="5091"/>
                      <a:pt x="7169" y="5059"/>
                    </a:cubicBezTo>
                    <a:lnTo>
                      <a:pt x="6751" y="3838"/>
                    </a:lnTo>
                    <a:lnTo>
                      <a:pt x="6944" y="2584"/>
                    </a:lnTo>
                    <a:lnTo>
                      <a:pt x="6912" y="2487"/>
                    </a:lnTo>
                    <a:lnTo>
                      <a:pt x="6237" y="1298"/>
                    </a:lnTo>
                    <a:cubicBezTo>
                      <a:pt x="6216" y="1236"/>
                      <a:pt x="6169" y="1200"/>
                      <a:pt x="6120" y="1200"/>
                    </a:cubicBezTo>
                    <a:cubicBezTo>
                      <a:pt x="6094" y="1200"/>
                      <a:pt x="6067" y="1211"/>
                      <a:pt x="6044" y="1234"/>
                    </a:cubicBezTo>
                    <a:cubicBezTo>
                      <a:pt x="5980" y="1266"/>
                      <a:pt x="5948" y="1362"/>
                      <a:pt x="5980" y="1427"/>
                    </a:cubicBezTo>
                    <a:lnTo>
                      <a:pt x="6623" y="2584"/>
                    </a:lnTo>
                    <a:lnTo>
                      <a:pt x="6462" y="3838"/>
                    </a:lnTo>
                    <a:lnTo>
                      <a:pt x="6462" y="3902"/>
                    </a:lnTo>
                    <a:lnTo>
                      <a:pt x="6848" y="5059"/>
                    </a:lnTo>
                    <a:cubicBezTo>
                      <a:pt x="6760" y="5054"/>
                      <a:pt x="6677" y="5052"/>
                      <a:pt x="6598" y="5052"/>
                    </a:cubicBezTo>
                    <a:cubicBezTo>
                      <a:pt x="6126" y="5052"/>
                      <a:pt x="5819" y="5123"/>
                      <a:pt x="5819" y="5123"/>
                    </a:cubicBezTo>
                    <a:cubicBezTo>
                      <a:pt x="5819" y="5123"/>
                      <a:pt x="5208" y="6281"/>
                      <a:pt x="4598" y="7534"/>
                    </a:cubicBezTo>
                    <a:lnTo>
                      <a:pt x="4148" y="7213"/>
                    </a:lnTo>
                    <a:cubicBezTo>
                      <a:pt x="4131" y="7197"/>
                      <a:pt x="4107" y="7189"/>
                      <a:pt x="4079" y="7189"/>
                    </a:cubicBezTo>
                    <a:cubicBezTo>
                      <a:pt x="4051" y="7189"/>
                      <a:pt x="4019" y="7197"/>
                      <a:pt x="3987" y="7213"/>
                    </a:cubicBezTo>
                    <a:lnTo>
                      <a:pt x="2540" y="8113"/>
                    </a:lnTo>
                    <a:lnTo>
                      <a:pt x="1222" y="8016"/>
                    </a:lnTo>
                    <a:cubicBezTo>
                      <a:pt x="1126" y="8016"/>
                      <a:pt x="1062" y="8081"/>
                      <a:pt x="1062" y="8145"/>
                    </a:cubicBezTo>
                    <a:cubicBezTo>
                      <a:pt x="1062" y="8209"/>
                      <a:pt x="1062" y="8273"/>
                      <a:pt x="1126" y="8306"/>
                    </a:cubicBezTo>
                    <a:lnTo>
                      <a:pt x="1190" y="8306"/>
                    </a:lnTo>
                    <a:lnTo>
                      <a:pt x="2572" y="8434"/>
                    </a:lnTo>
                    <a:lnTo>
                      <a:pt x="2669" y="8402"/>
                    </a:lnTo>
                    <a:lnTo>
                      <a:pt x="4051" y="7502"/>
                    </a:lnTo>
                    <a:lnTo>
                      <a:pt x="4469" y="7791"/>
                    </a:lnTo>
                    <a:cubicBezTo>
                      <a:pt x="4019" y="8756"/>
                      <a:pt x="3569" y="9688"/>
                      <a:pt x="3376" y="10202"/>
                    </a:cubicBezTo>
                    <a:lnTo>
                      <a:pt x="2026" y="10106"/>
                    </a:lnTo>
                    <a:cubicBezTo>
                      <a:pt x="1962" y="10106"/>
                      <a:pt x="1897" y="10138"/>
                      <a:pt x="1865" y="10202"/>
                    </a:cubicBezTo>
                    <a:lnTo>
                      <a:pt x="1094" y="12292"/>
                    </a:lnTo>
                    <a:lnTo>
                      <a:pt x="130" y="12581"/>
                    </a:lnTo>
                    <a:cubicBezTo>
                      <a:pt x="33" y="12613"/>
                      <a:pt x="1" y="12709"/>
                      <a:pt x="33" y="12774"/>
                    </a:cubicBezTo>
                    <a:lnTo>
                      <a:pt x="97" y="12870"/>
                    </a:lnTo>
                    <a:lnTo>
                      <a:pt x="226" y="12870"/>
                    </a:lnTo>
                    <a:lnTo>
                      <a:pt x="1255" y="12581"/>
                    </a:lnTo>
                    <a:lnTo>
                      <a:pt x="1351" y="12484"/>
                    </a:lnTo>
                    <a:lnTo>
                      <a:pt x="2122" y="10427"/>
                    </a:lnTo>
                    <a:lnTo>
                      <a:pt x="3280" y="10491"/>
                    </a:lnTo>
                    <a:cubicBezTo>
                      <a:pt x="3151" y="11070"/>
                      <a:pt x="3119" y="12067"/>
                      <a:pt x="3151" y="12934"/>
                    </a:cubicBezTo>
                    <a:cubicBezTo>
                      <a:pt x="3151" y="13610"/>
                      <a:pt x="3718" y="14118"/>
                      <a:pt x="4360" y="14118"/>
                    </a:cubicBezTo>
                    <a:cubicBezTo>
                      <a:pt x="4512" y="14118"/>
                      <a:pt x="4669" y="14089"/>
                      <a:pt x="4823" y="14027"/>
                    </a:cubicBezTo>
                    <a:lnTo>
                      <a:pt x="7041" y="13127"/>
                    </a:lnTo>
                    <a:lnTo>
                      <a:pt x="7458" y="14092"/>
                    </a:lnTo>
                    <a:lnTo>
                      <a:pt x="5819" y="15538"/>
                    </a:lnTo>
                    <a:cubicBezTo>
                      <a:pt x="5787" y="15570"/>
                      <a:pt x="5755" y="15602"/>
                      <a:pt x="5755" y="15667"/>
                    </a:cubicBezTo>
                    <a:lnTo>
                      <a:pt x="5851" y="16760"/>
                    </a:lnTo>
                    <a:lnTo>
                      <a:pt x="5915" y="16856"/>
                    </a:lnTo>
                    <a:lnTo>
                      <a:pt x="6012" y="16888"/>
                    </a:lnTo>
                    <a:cubicBezTo>
                      <a:pt x="6108" y="16888"/>
                      <a:pt x="6173" y="16824"/>
                      <a:pt x="6173" y="16727"/>
                    </a:cubicBezTo>
                    <a:lnTo>
                      <a:pt x="6076" y="15731"/>
                    </a:lnTo>
                    <a:lnTo>
                      <a:pt x="7748" y="14252"/>
                    </a:lnTo>
                    <a:cubicBezTo>
                      <a:pt x="7812" y="14220"/>
                      <a:pt x="7812" y="14124"/>
                      <a:pt x="7780" y="14092"/>
                    </a:cubicBezTo>
                    <a:lnTo>
                      <a:pt x="7330" y="13031"/>
                    </a:lnTo>
                    <a:lnTo>
                      <a:pt x="7491" y="12967"/>
                    </a:lnTo>
                    <a:lnTo>
                      <a:pt x="9162" y="11006"/>
                    </a:lnTo>
                    <a:lnTo>
                      <a:pt x="9741" y="11424"/>
                    </a:lnTo>
                    <a:lnTo>
                      <a:pt x="9419" y="13031"/>
                    </a:lnTo>
                    <a:lnTo>
                      <a:pt x="9419" y="13127"/>
                    </a:lnTo>
                    <a:lnTo>
                      <a:pt x="9998" y="14381"/>
                    </a:lnTo>
                    <a:lnTo>
                      <a:pt x="10062" y="14445"/>
                    </a:lnTo>
                    <a:cubicBezTo>
                      <a:pt x="10078" y="14461"/>
                      <a:pt x="10102" y="14469"/>
                      <a:pt x="10130" y="14469"/>
                    </a:cubicBezTo>
                    <a:cubicBezTo>
                      <a:pt x="10159" y="14469"/>
                      <a:pt x="10191" y="14461"/>
                      <a:pt x="10223" y="14445"/>
                    </a:cubicBezTo>
                    <a:cubicBezTo>
                      <a:pt x="10287" y="14413"/>
                      <a:pt x="10319" y="14317"/>
                      <a:pt x="10287" y="14252"/>
                    </a:cubicBezTo>
                    <a:lnTo>
                      <a:pt x="9709" y="13063"/>
                    </a:lnTo>
                    <a:lnTo>
                      <a:pt x="10062" y="11359"/>
                    </a:lnTo>
                    <a:cubicBezTo>
                      <a:pt x="10062" y="11327"/>
                      <a:pt x="10030" y="11263"/>
                      <a:pt x="9998" y="11231"/>
                    </a:cubicBezTo>
                    <a:lnTo>
                      <a:pt x="9355" y="10781"/>
                    </a:lnTo>
                    <a:lnTo>
                      <a:pt x="11187" y="8627"/>
                    </a:lnTo>
                    <a:cubicBezTo>
                      <a:pt x="11187" y="8627"/>
                      <a:pt x="10994" y="8048"/>
                      <a:pt x="10544" y="7341"/>
                    </a:cubicBezTo>
                    <a:lnTo>
                      <a:pt x="11444" y="7309"/>
                    </a:lnTo>
                    <a:lnTo>
                      <a:pt x="11509" y="7277"/>
                    </a:lnTo>
                    <a:lnTo>
                      <a:pt x="12569" y="6698"/>
                    </a:lnTo>
                    <a:lnTo>
                      <a:pt x="13887" y="6859"/>
                    </a:lnTo>
                    <a:cubicBezTo>
                      <a:pt x="13904" y="6865"/>
                      <a:pt x="13920" y="6867"/>
                      <a:pt x="13936" y="6867"/>
                    </a:cubicBezTo>
                    <a:cubicBezTo>
                      <a:pt x="14006" y="6867"/>
                      <a:pt x="14054" y="6810"/>
                      <a:pt x="14080" y="6731"/>
                    </a:cubicBezTo>
                    <a:cubicBezTo>
                      <a:pt x="14080" y="6666"/>
                      <a:pt x="14016" y="6570"/>
                      <a:pt x="13952" y="6570"/>
                    </a:cubicBezTo>
                    <a:lnTo>
                      <a:pt x="12569" y="6377"/>
                    </a:lnTo>
                    <a:lnTo>
                      <a:pt x="12473" y="6409"/>
                    </a:lnTo>
                    <a:lnTo>
                      <a:pt x="11380" y="7020"/>
                    </a:lnTo>
                    <a:lnTo>
                      <a:pt x="10351" y="7052"/>
                    </a:lnTo>
                    <a:cubicBezTo>
                      <a:pt x="10287" y="6988"/>
                      <a:pt x="10223" y="6923"/>
                      <a:pt x="10191" y="6859"/>
                    </a:cubicBezTo>
                    <a:lnTo>
                      <a:pt x="10673" y="6152"/>
                    </a:lnTo>
                    <a:lnTo>
                      <a:pt x="10159" y="5830"/>
                    </a:lnTo>
                    <a:lnTo>
                      <a:pt x="10480" y="5316"/>
                    </a:lnTo>
                    <a:cubicBezTo>
                      <a:pt x="10988" y="5077"/>
                      <a:pt x="13165" y="4142"/>
                      <a:pt x="14553" y="4142"/>
                    </a:cubicBezTo>
                    <a:cubicBezTo>
                      <a:pt x="14658" y="4142"/>
                      <a:pt x="14757" y="4148"/>
                      <a:pt x="14852" y="4159"/>
                    </a:cubicBezTo>
                    <a:cubicBezTo>
                      <a:pt x="14916" y="4159"/>
                      <a:pt x="14980" y="4095"/>
                      <a:pt x="15012" y="4030"/>
                    </a:cubicBezTo>
                    <a:cubicBezTo>
                      <a:pt x="15012" y="3934"/>
                      <a:pt x="14948" y="3870"/>
                      <a:pt x="14884" y="3838"/>
                    </a:cubicBezTo>
                    <a:cubicBezTo>
                      <a:pt x="14785" y="3826"/>
                      <a:pt x="14682" y="3821"/>
                      <a:pt x="14574" y="3821"/>
                    </a:cubicBezTo>
                    <a:cubicBezTo>
                      <a:pt x="13142" y="3821"/>
                      <a:pt x="11014" y="4758"/>
                      <a:pt x="10416" y="5027"/>
                    </a:cubicBezTo>
                    <a:lnTo>
                      <a:pt x="9484" y="4384"/>
                    </a:lnTo>
                    <a:cubicBezTo>
                      <a:pt x="9548" y="3645"/>
                      <a:pt x="9741" y="1395"/>
                      <a:pt x="9323" y="109"/>
                    </a:cubicBezTo>
                    <a:cubicBezTo>
                      <a:pt x="9299" y="36"/>
                      <a:pt x="9257" y="0"/>
                      <a:pt x="9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005;p64"/>
              <p:cNvSpPr/>
              <p:nvPr/>
            </p:nvSpPr>
            <p:spPr>
              <a:xfrm>
                <a:off x="3600225" y="2635300"/>
                <a:ext cx="1712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7233" extrusionOk="0">
                    <a:moveTo>
                      <a:pt x="2283" y="0"/>
                    </a:moveTo>
                    <a:lnTo>
                      <a:pt x="1" y="4725"/>
                    </a:lnTo>
                    <a:lnTo>
                      <a:pt x="1512" y="4950"/>
                    </a:lnTo>
                    <a:lnTo>
                      <a:pt x="1833" y="5818"/>
                    </a:lnTo>
                    <a:lnTo>
                      <a:pt x="2701" y="5690"/>
                    </a:lnTo>
                    <a:lnTo>
                      <a:pt x="3505" y="7233"/>
                    </a:lnTo>
                    <a:lnTo>
                      <a:pt x="6848" y="3054"/>
                    </a:lnTo>
                    <a:lnTo>
                      <a:pt x="3922" y="2764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006;p64"/>
              <p:cNvSpPr/>
              <p:nvPr/>
            </p:nvSpPr>
            <p:spPr>
              <a:xfrm>
                <a:off x="3596225" y="2632075"/>
                <a:ext cx="179225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23" extrusionOk="0">
                    <a:moveTo>
                      <a:pt x="2475" y="450"/>
                    </a:moveTo>
                    <a:lnTo>
                      <a:pt x="3954" y="2958"/>
                    </a:lnTo>
                    <a:cubicBezTo>
                      <a:pt x="3954" y="3022"/>
                      <a:pt x="4018" y="3022"/>
                      <a:pt x="4050" y="3054"/>
                    </a:cubicBezTo>
                    <a:lnTo>
                      <a:pt x="6718" y="3311"/>
                    </a:lnTo>
                    <a:lnTo>
                      <a:pt x="3697" y="7104"/>
                    </a:lnTo>
                    <a:lnTo>
                      <a:pt x="2990" y="5754"/>
                    </a:lnTo>
                    <a:lnTo>
                      <a:pt x="2925" y="5690"/>
                    </a:lnTo>
                    <a:lnTo>
                      <a:pt x="2829" y="5690"/>
                    </a:lnTo>
                    <a:lnTo>
                      <a:pt x="2089" y="5754"/>
                    </a:lnTo>
                    <a:lnTo>
                      <a:pt x="1832" y="5015"/>
                    </a:lnTo>
                    <a:cubicBezTo>
                      <a:pt x="1800" y="4983"/>
                      <a:pt x="1768" y="4919"/>
                      <a:pt x="1704" y="4919"/>
                    </a:cubicBezTo>
                    <a:lnTo>
                      <a:pt x="386" y="4726"/>
                    </a:lnTo>
                    <a:lnTo>
                      <a:pt x="2475" y="450"/>
                    </a:lnTo>
                    <a:close/>
                    <a:moveTo>
                      <a:pt x="2443" y="0"/>
                    </a:moveTo>
                    <a:cubicBezTo>
                      <a:pt x="2379" y="0"/>
                      <a:pt x="2347" y="33"/>
                      <a:pt x="2314" y="65"/>
                    </a:cubicBezTo>
                    <a:lnTo>
                      <a:pt x="0" y="4790"/>
                    </a:lnTo>
                    <a:lnTo>
                      <a:pt x="0" y="4919"/>
                    </a:lnTo>
                    <a:lnTo>
                      <a:pt x="129" y="5015"/>
                    </a:lnTo>
                    <a:lnTo>
                      <a:pt x="1575" y="5208"/>
                    </a:lnTo>
                    <a:lnTo>
                      <a:pt x="1832" y="5979"/>
                    </a:lnTo>
                    <a:cubicBezTo>
                      <a:pt x="1859" y="6032"/>
                      <a:pt x="1906" y="6084"/>
                      <a:pt x="1958" y="6084"/>
                    </a:cubicBezTo>
                    <a:cubicBezTo>
                      <a:pt x="1969" y="6084"/>
                      <a:pt x="1981" y="6082"/>
                      <a:pt x="1993" y="6076"/>
                    </a:cubicBezTo>
                    <a:lnTo>
                      <a:pt x="2765" y="5979"/>
                    </a:lnTo>
                    <a:lnTo>
                      <a:pt x="3536" y="7426"/>
                    </a:lnTo>
                    <a:lnTo>
                      <a:pt x="3568" y="7490"/>
                    </a:lnTo>
                    <a:lnTo>
                      <a:pt x="3632" y="7522"/>
                    </a:lnTo>
                    <a:cubicBezTo>
                      <a:pt x="3697" y="7522"/>
                      <a:pt x="3729" y="7490"/>
                      <a:pt x="3761" y="7458"/>
                    </a:cubicBezTo>
                    <a:lnTo>
                      <a:pt x="7136" y="3279"/>
                    </a:lnTo>
                    <a:cubicBezTo>
                      <a:pt x="7168" y="3215"/>
                      <a:pt x="7168" y="3151"/>
                      <a:pt x="7136" y="3118"/>
                    </a:cubicBezTo>
                    <a:cubicBezTo>
                      <a:pt x="7136" y="3054"/>
                      <a:pt x="7072" y="3022"/>
                      <a:pt x="7008" y="3022"/>
                    </a:cubicBezTo>
                    <a:lnTo>
                      <a:pt x="4179" y="2733"/>
                    </a:lnTo>
                    <a:lnTo>
                      <a:pt x="2572" y="65"/>
                    </a:lnTo>
                    <a:cubicBezTo>
                      <a:pt x="2572" y="33"/>
                      <a:pt x="2507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007;p64"/>
              <p:cNvSpPr/>
              <p:nvPr/>
            </p:nvSpPr>
            <p:spPr>
              <a:xfrm>
                <a:off x="3664525" y="2645725"/>
                <a:ext cx="9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444" extrusionOk="0">
                    <a:moveTo>
                      <a:pt x="0" y="1"/>
                    </a:moveTo>
                    <a:lnTo>
                      <a:pt x="1350" y="2347"/>
                    </a:lnTo>
                    <a:lnTo>
                      <a:pt x="3697" y="2444"/>
                    </a:lnTo>
                    <a:lnTo>
                      <a:pt x="2636" y="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008;p64"/>
              <p:cNvSpPr/>
              <p:nvPr/>
            </p:nvSpPr>
            <p:spPr>
              <a:xfrm>
                <a:off x="3660500" y="2641725"/>
                <a:ext cx="100475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765" extrusionOk="0">
                    <a:moveTo>
                      <a:pt x="451" y="322"/>
                    </a:moveTo>
                    <a:lnTo>
                      <a:pt x="2701" y="611"/>
                    </a:lnTo>
                    <a:lnTo>
                      <a:pt x="3601" y="2443"/>
                    </a:lnTo>
                    <a:lnTo>
                      <a:pt x="1608" y="2347"/>
                    </a:lnTo>
                    <a:lnTo>
                      <a:pt x="451" y="322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97" y="0"/>
                      <a:pt x="65" y="64"/>
                    </a:cubicBezTo>
                    <a:cubicBezTo>
                      <a:pt x="33" y="97"/>
                      <a:pt x="1" y="161"/>
                      <a:pt x="33" y="225"/>
                    </a:cubicBezTo>
                    <a:lnTo>
                      <a:pt x="1383" y="2572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65"/>
                    </a:lnTo>
                    <a:cubicBezTo>
                      <a:pt x="3890" y="2765"/>
                      <a:pt x="3954" y="2765"/>
                      <a:pt x="3987" y="2700"/>
                    </a:cubicBezTo>
                    <a:cubicBezTo>
                      <a:pt x="4019" y="2668"/>
                      <a:pt x="4019" y="2604"/>
                      <a:pt x="3987" y="2540"/>
                    </a:cubicBezTo>
                    <a:lnTo>
                      <a:pt x="2958" y="386"/>
                    </a:lnTo>
                    <a:cubicBezTo>
                      <a:pt x="2926" y="354"/>
                      <a:pt x="2894" y="322"/>
                      <a:pt x="2829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009;p64"/>
              <p:cNvSpPr/>
              <p:nvPr/>
            </p:nvSpPr>
            <p:spPr>
              <a:xfrm>
                <a:off x="4202950" y="2493550"/>
                <a:ext cx="375300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6889" extrusionOk="0">
                    <a:moveTo>
                      <a:pt x="9195" y="1"/>
                    </a:moveTo>
                    <a:cubicBezTo>
                      <a:pt x="9175" y="1"/>
                      <a:pt x="9153" y="5"/>
                      <a:pt x="9129" y="13"/>
                    </a:cubicBezTo>
                    <a:cubicBezTo>
                      <a:pt x="9065" y="13"/>
                      <a:pt x="9001" y="109"/>
                      <a:pt x="9033" y="173"/>
                    </a:cubicBezTo>
                    <a:cubicBezTo>
                      <a:pt x="9418" y="1459"/>
                      <a:pt x="9226" y="3870"/>
                      <a:pt x="9161" y="4449"/>
                    </a:cubicBezTo>
                    <a:lnTo>
                      <a:pt x="8808" y="4963"/>
                    </a:lnTo>
                    <a:lnTo>
                      <a:pt x="8326" y="4641"/>
                    </a:lnTo>
                    <a:lnTo>
                      <a:pt x="7940" y="5220"/>
                    </a:lnTo>
                    <a:cubicBezTo>
                      <a:pt x="7650" y="5124"/>
                      <a:pt x="7393" y="5091"/>
                      <a:pt x="7168" y="5059"/>
                    </a:cubicBezTo>
                    <a:lnTo>
                      <a:pt x="6750" y="3806"/>
                    </a:lnTo>
                    <a:lnTo>
                      <a:pt x="6911" y="2584"/>
                    </a:lnTo>
                    <a:lnTo>
                      <a:pt x="6911" y="2488"/>
                    </a:lnTo>
                    <a:lnTo>
                      <a:pt x="6236" y="1266"/>
                    </a:lnTo>
                    <a:cubicBezTo>
                      <a:pt x="6213" y="1219"/>
                      <a:pt x="6155" y="1189"/>
                      <a:pt x="6100" y="1189"/>
                    </a:cubicBezTo>
                    <a:cubicBezTo>
                      <a:pt x="6080" y="1189"/>
                      <a:pt x="6060" y="1193"/>
                      <a:pt x="6043" y="1202"/>
                    </a:cubicBezTo>
                    <a:cubicBezTo>
                      <a:pt x="5947" y="1266"/>
                      <a:pt x="5947" y="1363"/>
                      <a:pt x="5979" y="1427"/>
                    </a:cubicBezTo>
                    <a:lnTo>
                      <a:pt x="6622" y="2584"/>
                    </a:lnTo>
                    <a:lnTo>
                      <a:pt x="6429" y="3806"/>
                    </a:lnTo>
                    <a:lnTo>
                      <a:pt x="6461" y="3870"/>
                    </a:lnTo>
                    <a:lnTo>
                      <a:pt x="6815" y="5027"/>
                    </a:lnTo>
                    <a:cubicBezTo>
                      <a:pt x="6236" y="5027"/>
                      <a:pt x="5818" y="5124"/>
                      <a:pt x="5818" y="5124"/>
                    </a:cubicBezTo>
                    <a:cubicBezTo>
                      <a:pt x="5818" y="5124"/>
                      <a:pt x="5207" y="6281"/>
                      <a:pt x="4597" y="7502"/>
                    </a:cubicBezTo>
                    <a:lnTo>
                      <a:pt x="4147" y="7181"/>
                    </a:lnTo>
                    <a:cubicBezTo>
                      <a:pt x="4115" y="7165"/>
                      <a:pt x="4082" y="7157"/>
                      <a:pt x="4054" y="7157"/>
                    </a:cubicBezTo>
                    <a:cubicBezTo>
                      <a:pt x="4026" y="7157"/>
                      <a:pt x="4002" y="7165"/>
                      <a:pt x="3986" y="7181"/>
                    </a:cubicBezTo>
                    <a:lnTo>
                      <a:pt x="2540" y="8113"/>
                    </a:lnTo>
                    <a:lnTo>
                      <a:pt x="1222" y="8017"/>
                    </a:lnTo>
                    <a:cubicBezTo>
                      <a:pt x="1205" y="8011"/>
                      <a:pt x="1188" y="8008"/>
                      <a:pt x="1173" y="8008"/>
                    </a:cubicBezTo>
                    <a:cubicBezTo>
                      <a:pt x="1103" y="8008"/>
                      <a:pt x="1055" y="8066"/>
                      <a:pt x="1029" y="8145"/>
                    </a:cubicBezTo>
                    <a:cubicBezTo>
                      <a:pt x="1029" y="8209"/>
                      <a:pt x="1061" y="8242"/>
                      <a:pt x="1093" y="8274"/>
                    </a:cubicBezTo>
                    <a:lnTo>
                      <a:pt x="1189" y="8306"/>
                    </a:lnTo>
                    <a:lnTo>
                      <a:pt x="2572" y="8402"/>
                    </a:lnTo>
                    <a:lnTo>
                      <a:pt x="2668" y="8402"/>
                    </a:lnTo>
                    <a:lnTo>
                      <a:pt x="4050" y="7502"/>
                    </a:lnTo>
                    <a:lnTo>
                      <a:pt x="4468" y="7792"/>
                    </a:lnTo>
                    <a:cubicBezTo>
                      <a:pt x="3986" y="8724"/>
                      <a:pt x="3568" y="9688"/>
                      <a:pt x="3375" y="10170"/>
                    </a:cubicBezTo>
                    <a:lnTo>
                      <a:pt x="1993" y="10106"/>
                    </a:lnTo>
                    <a:cubicBezTo>
                      <a:pt x="1929" y="10106"/>
                      <a:pt x="1864" y="10138"/>
                      <a:pt x="1864" y="10202"/>
                    </a:cubicBezTo>
                    <a:lnTo>
                      <a:pt x="1093" y="12292"/>
                    </a:lnTo>
                    <a:lnTo>
                      <a:pt x="129" y="12581"/>
                    </a:lnTo>
                    <a:cubicBezTo>
                      <a:pt x="32" y="12613"/>
                      <a:pt x="0" y="12678"/>
                      <a:pt x="0" y="12774"/>
                    </a:cubicBezTo>
                    <a:lnTo>
                      <a:pt x="64" y="12838"/>
                    </a:lnTo>
                    <a:lnTo>
                      <a:pt x="193" y="12870"/>
                    </a:lnTo>
                    <a:lnTo>
                      <a:pt x="1254" y="12549"/>
                    </a:lnTo>
                    <a:lnTo>
                      <a:pt x="1350" y="12485"/>
                    </a:lnTo>
                    <a:lnTo>
                      <a:pt x="2089" y="10395"/>
                    </a:lnTo>
                    <a:lnTo>
                      <a:pt x="3279" y="10492"/>
                    </a:lnTo>
                    <a:cubicBezTo>
                      <a:pt x="3150" y="11070"/>
                      <a:pt x="3118" y="12035"/>
                      <a:pt x="3150" y="12935"/>
                    </a:cubicBezTo>
                    <a:cubicBezTo>
                      <a:pt x="3150" y="13610"/>
                      <a:pt x="3717" y="14118"/>
                      <a:pt x="4359" y="14118"/>
                    </a:cubicBezTo>
                    <a:cubicBezTo>
                      <a:pt x="4511" y="14118"/>
                      <a:pt x="4668" y="14089"/>
                      <a:pt x="4822" y="14028"/>
                    </a:cubicBezTo>
                    <a:lnTo>
                      <a:pt x="7040" y="13128"/>
                    </a:lnTo>
                    <a:lnTo>
                      <a:pt x="7458" y="14092"/>
                    </a:lnTo>
                    <a:lnTo>
                      <a:pt x="5818" y="15538"/>
                    </a:lnTo>
                    <a:cubicBezTo>
                      <a:pt x="5754" y="15571"/>
                      <a:pt x="5754" y="15603"/>
                      <a:pt x="5754" y="15667"/>
                    </a:cubicBezTo>
                    <a:lnTo>
                      <a:pt x="5850" y="16760"/>
                    </a:lnTo>
                    <a:lnTo>
                      <a:pt x="5915" y="16856"/>
                    </a:lnTo>
                    <a:lnTo>
                      <a:pt x="6011" y="16888"/>
                    </a:lnTo>
                    <a:cubicBezTo>
                      <a:pt x="6108" y="16888"/>
                      <a:pt x="6172" y="16792"/>
                      <a:pt x="6140" y="16728"/>
                    </a:cubicBezTo>
                    <a:lnTo>
                      <a:pt x="6075" y="15699"/>
                    </a:lnTo>
                    <a:lnTo>
                      <a:pt x="7747" y="14253"/>
                    </a:lnTo>
                    <a:cubicBezTo>
                      <a:pt x="7811" y="14188"/>
                      <a:pt x="7811" y="14124"/>
                      <a:pt x="7779" y="14060"/>
                    </a:cubicBezTo>
                    <a:lnTo>
                      <a:pt x="7297" y="12999"/>
                    </a:lnTo>
                    <a:lnTo>
                      <a:pt x="7490" y="12935"/>
                    </a:lnTo>
                    <a:lnTo>
                      <a:pt x="9161" y="11006"/>
                    </a:lnTo>
                    <a:lnTo>
                      <a:pt x="9740" y="11392"/>
                    </a:lnTo>
                    <a:lnTo>
                      <a:pt x="9418" y="13031"/>
                    </a:lnTo>
                    <a:lnTo>
                      <a:pt x="9418" y="13128"/>
                    </a:lnTo>
                    <a:lnTo>
                      <a:pt x="9997" y="14381"/>
                    </a:lnTo>
                    <a:lnTo>
                      <a:pt x="10061" y="14445"/>
                    </a:lnTo>
                    <a:cubicBezTo>
                      <a:pt x="10083" y="14445"/>
                      <a:pt x="10118" y="14460"/>
                      <a:pt x="10159" y="14460"/>
                    </a:cubicBezTo>
                    <a:cubicBezTo>
                      <a:pt x="10179" y="14460"/>
                      <a:pt x="10201" y="14456"/>
                      <a:pt x="10222" y="14445"/>
                    </a:cubicBezTo>
                    <a:cubicBezTo>
                      <a:pt x="10286" y="14413"/>
                      <a:pt x="10318" y="14317"/>
                      <a:pt x="10286" y="14253"/>
                    </a:cubicBezTo>
                    <a:lnTo>
                      <a:pt x="9708" y="13031"/>
                    </a:lnTo>
                    <a:lnTo>
                      <a:pt x="10061" y="11360"/>
                    </a:lnTo>
                    <a:cubicBezTo>
                      <a:pt x="10061" y="11295"/>
                      <a:pt x="10029" y="11231"/>
                      <a:pt x="9997" y="11199"/>
                    </a:cubicBezTo>
                    <a:lnTo>
                      <a:pt x="9354" y="10781"/>
                    </a:lnTo>
                    <a:lnTo>
                      <a:pt x="11186" y="8627"/>
                    </a:lnTo>
                    <a:cubicBezTo>
                      <a:pt x="11186" y="8627"/>
                      <a:pt x="10993" y="8049"/>
                      <a:pt x="10543" y="7342"/>
                    </a:cubicBezTo>
                    <a:lnTo>
                      <a:pt x="11411" y="7309"/>
                    </a:lnTo>
                    <a:lnTo>
                      <a:pt x="11476" y="7277"/>
                    </a:lnTo>
                    <a:lnTo>
                      <a:pt x="12569" y="6667"/>
                    </a:lnTo>
                    <a:lnTo>
                      <a:pt x="13886" y="6859"/>
                    </a:lnTo>
                    <a:cubicBezTo>
                      <a:pt x="13983" y="6859"/>
                      <a:pt x="14047" y="6827"/>
                      <a:pt x="14047" y="6731"/>
                    </a:cubicBezTo>
                    <a:cubicBezTo>
                      <a:pt x="14079" y="6634"/>
                      <a:pt x="14015" y="6570"/>
                      <a:pt x="13919" y="6570"/>
                    </a:cubicBezTo>
                    <a:lnTo>
                      <a:pt x="12569" y="6377"/>
                    </a:lnTo>
                    <a:lnTo>
                      <a:pt x="12472" y="6377"/>
                    </a:lnTo>
                    <a:lnTo>
                      <a:pt x="11379" y="6988"/>
                    </a:lnTo>
                    <a:lnTo>
                      <a:pt x="10318" y="7052"/>
                    </a:lnTo>
                    <a:cubicBezTo>
                      <a:pt x="10286" y="6988"/>
                      <a:pt x="10222" y="6924"/>
                      <a:pt x="10190" y="6859"/>
                    </a:cubicBezTo>
                    <a:lnTo>
                      <a:pt x="10640" y="6152"/>
                    </a:lnTo>
                    <a:lnTo>
                      <a:pt x="10158" y="5799"/>
                    </a:lnTo>
                    <a:lnTo>
                      <a:pt x="10479" y="5316"/>
                    </a:lnTo>
                    <a:cubicBezTo>
                      <a:pt x="10995" y="5074"/>
                      <a:pt x="13226" y="4116"/>
                      <a:pt x="14584" y="4116"/>
                    </a:cubicBezTo>
                    <a:cubicBezTo>
                      <a:pt x="14665" y="4116"/>
                      <a:pt x="14744" y="4120"/>
                      <a:pt x="14819" y="4127"/>
                    </a:cubicBezTo>
                    <a:cubicBezTo>
                      <a:pt x="14836" y="4133"/>
                      <a:pt x="14852" y="4135"/>
                      <a:pt x="14867" y="4135"/>
                    </a:cubicBezTo>
                    <a:cubicBezTo>
                      <a:pt x="14937" y="4135"/>
                      <a:pt x="14985" y="4078"/>
                      <a:pt x="15012" y="3999"/>
                    </a:cubicBezTo>
                    <a:cubicBezTo>
                      <a:pt x="15012" y="3934"/>
                      <a:pt x="14947" y="3838"/>
                      <a:pt x="14851" y="3838"/>
                    </a:cubicBezTo>
                    <a:cubicBezTo>
                      <a:pt x="14752" y="3826"/>
                      <a:pt x="14647" y="3821"/>
                      <a:pt x="14538" y="3821"/>
                    </a:cubicBezTo>
                    <a:cubicBezTo>
                      <a:pt x="13132" y="3821"/>
                      <a:pt x="11012" y="4726"/>
                      <a:pt x="10415" y="4995"/>
                    </a:cubicBezTo>
                    <a:lnTo>
                      <a:pt x="9483" y="4384"/>
                    </a:lnTo>
                    <a:cubicBezTo>
                      <a:pt x="9547" y="3645"/>
                      <a:pt x="9740" y="1363"/>
                      <a:pt x="9322" y="109"/>
                    </a:cubicBezTo>
                    <a:cubicBezTo>
                      <a:pt x="9298" y="37"/>
                      <a:pt x="9256" y="1"/>
                      <a:pt x="9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010;p64"/>
              <p:cNvSpPr/>
              <p:nvPr/>
            </p:nvSpPr>
            <p:spPr>
              <a:xfrm>
                <a:off x="4296150" y="2631275"/>
                <a:ext cx="1720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7233" extrusionOk="0">
                    <a:moveTo>
                      <a:pt x="2315" y="0"/>
                    </a:moveTo>
                    <a:lnTo>
                      <a:pt x="1" y="4726"/>
                    </a:lnTo>
                    <a:lnTo>
                      <a:pt x="1544" y="4951"/>
                    </a:lnTo>
                    <a:lnTo>
                      <a:pt x="1833" y="5786"/>
                    </a:lnTo>
                    <a:lnTo>
                      <a:pt x="2701" y="5690"/>
                    </a:lnTo>
                    <a:lnTo>
                      <a:pt x="3537" y="7233"/>
                    </a:lnTo>
                    <a:lnTo>
                      <a:pt x="6880" y="3022"/>
                    </a:lnTo>
                    <a:lnTo>
                      <a:pt x="3922" y="2765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011;p64"/>
              <p:cNvSpPr/>
              <p:nvPr/>
            </p:nvSpPr>
            <p:spPr>
              <a:xfrm>
                <a:off x="4292950" y="2627250"/>
                <a:ext cx="179225" cy="1888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55" extrusionOk="0">
                    <a:moveTo>
                      <a:pt x="2475" y="483"/>
                    </a:moveTo>
                    <a:lnTo>
                      <a:pt x="3922" y="2990"/>
                    </a:lnTo>
                    <a:cubicBezTo>
                      <a:pt x="3954" y="3022"/>
                      <a:pt x="3986" y="3054"/>
                      <a:pt x="4050" y="3054"/>
                    </a:cubicBezTo>
                    <a:lnTo>
                      <a:pt x="6686" y="3311"/>
                    </a:lnTo>
                    <a:lnTo>
                      <a:pt x="3665" y="7105"/>
                    </a:lnTo>
                    <a:lnTo>
                      <a:pt x="2958" y="5787"/>
                    </a:lnTo>
                    <a:lnTo>
                      <a:pt x="2925" y="5722"/>
                    </a:lnTo>
                    <a:lnTo>
                      <a:pt x="2829" y="5690"/>
                    </a:lnTo>
                    <a:lnTo>
                      <a:pt x="2090" y="5787"/>
                    </a:lnTo>
                    <a:lnTo>
                      <a:pt x="1833" y="5047"/>
                    </a:lnTo>
                    <a:cubicBezTo>
                      <a:pt x="1800" y="4983"/>
                      <a:pt x="1768" y="4951"/>
                      <a:pt x="1704" y="4951"/>
                    </a:cubicBezTo>
                    <a:lnTo>
                      <a:pt x="354" y="4758"/>
                    </a:lnTo>
                    <a:lnTo>
                      <a:pt x="2475" y="483"/>
                    </a:lnTo>
                    <a:close/>
                    <a:moveTo>
                      <a:pt x="2443" y="1"/>
                    </a:moveTo>
                    <a:cubicBezTo>
                      <a:pt x="2379" y="1"/>
                      <a:pt x="2347" y="33"/>
                      <a:pt x="2315" y="97"/>
                    </a:cubicBezTo>
                    <a:lnTo>
                      <a:pt x="0" y="4822"/>
                    </a:lnTo>
                    <a:lnTo>
                      <a:pt x="0" y="4951"/>
                    </a:lnTo>
                    <a:cubicBezTo>
                      <a:pt x="32" y="5015"/>
                      <a:pt x="65" y="5015"/>
                      <a:pt x="129" y="5047"/>
                    </a:cubicBezTo>
                    <a:lnTo>
                      <a:pt x="1575" y="5240"/>
                    </a:lnTo>
                    <a:lnTo>
                      <a:pt x="1833" y="6012"/>
                    </a:lnTo>
                    <a:cubicBezTo>
                      <a:pt x="1865" y="6076"/>
                      <a:pt x="1929" y="6108"/>
                      <a:pt x="1993" y="6108"/>
                    </a:cubicBezTo>
                    <a:lnTo>
                      <a:pt x="2765" y="6012"/>
                    </a:lnTo>
                    <a:lnTo>
                      <a:pt x="3504" y="7458"/>
                    </a:lnTo>
                    <a:lnTo>
                      <a:pt x="3568" y="7522"/>
                    </a:lnTo>
                    <a:lnTo>
                      <a:pt x="3633" y="7555"/>
                    </a:lnTo>
                    <a:cubicBezTo>
                      <a:pt x="3697" y="7555"/>
                      <a:pt x="3729" y="7522"/>
                      <a:pt x="3761" y="7490"/>
                    </a:cubicBezTo>
                    <a:lnTo>
                      <a:pt x="7104" y="3279"/>
                    </a:lnTo>
                    <a:cubicBezTo>
                      <a:pt x="7136" y="3247"/>
                      <a:pt x="7168" y="3183"/>
                      <a:pt x="7136" y="3151"/>
                    </a:cubicBezTo>
                    <a:cubicBezTo>
                      <a:pt x="7104" y="3086"/>
                      <a:pt x="7072" y="3054"/>
                      <a:pt x="7008" y="3054"/>
                    </a:cubicBezTo>
                    <a:lnTo>
                      <a:pt x="4147" y="2765"/>
                    </a:lnTo>
                    <a:lnTo>
                      <a:pt x="2572" y="97"/>
                    </a:lnTo>
                    <a:cubicBezTo>
                      <a:pt x="2540" y="33"/>
                      <a:pt x="2508" y="1"/>
                      <a:pt x="2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012;p64"/>
              <p:cNvSpPr/>
              <p:nvPr/>
            </p:nvSpPr>
            <p:spPr>
              <a:xfrm>
                <a:off x="4361250" y="2640925"/>
                <a:ext cx="916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76" extrusionOk="0">
                    <a:moveTo>
                      <a:pt x="1" y="0"/>
                    </a:moveTo>
                    <a:lnTo>
                      <a:pt x="1318" y="2379"/>
                    </a:lnTo>
                    <a:lnTo>
                      <a:pt x="3665" y="2475"/>
                    </a:lnTo>
                    <a:lnTo>
                      <a:pt x="3665" y="2475"/>
                    </a:lnTo>
                    <a:lnTo>
                      <a:pt x="2636" y="3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013;p64"/>
              <p:cNvSpPr/>
              <p:nvPr/>
            </p:nvSpPr>
            <p:spPr>
              <a:xfrm>
                <a:off x="4357225" y="2636900"/>
                <a:ext cx="996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797" extrusionOk="0">
                    <a:moveTo>
                      <a:pt x="451" y="354"/>
                    </a:moveTo>
                    <a:lnTo>
                      <a:pt x="2701" y="611"/>
                    </a:lnTo>
                    <a:lnTo>
                      <a:pt x="3601" y="2475"/>
                    </a:lnTo>
                    <a:lnTo>
                      <a:pt x="1576" y="2379"/>
                    </a:lnTo>
                    <a:lnTo>
                      <a:pt x="451" y="354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65" y="32"/>
                      <a:pt x="33" y="97"/>
                    </a:cubicBezTo>
                    <a:cubicBezTo>
                      <a:pt x="1" y="129"/>
                      <a:pt x="1" y="193"/>
                      <a:pt x="33" y="257"/>
                    </a:cubicBezTo>
                    <a:lnTo>
                      <a:pt x="1351" y="2604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97"/>
                    </a:lnTo>
                    <a:cubicBezTo>
                      <a:pt x="3890" y="2797"/>
                      <a:pt x="3922" y="2765"/>
                      <a:pt x="3955" y="2733"/>
                    </a:cubicBezTo>
                    <a:cubicBezTo>
                      <a:pt x="3987" y="2668"/>
                      <a:pt x="3987" y="2636"/>
                      <a:pt x="3987" y="2572"/>
                    </a:cubicBezTo>
                    <a:lnTo>
                      <a:pt x="2926" y="418"/>
                    </a:lnTo>
                    <a:cubicBezTo>
                      <a:pt x="2926" y="354"/>
                      <a:pt x="2862" y="322"/>
                      <a:pt x="2830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014;p64"/>
              <p:cNvSpPr/>
              <p:nvPr/>
            </p:nvSpPr>
            <p:spPr>
              <a:xfrm>
                <a:off x="2287950" y="3382125"/>
                <a:ext cx="3407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7380" extrusionOk="0">
                    <a:moveTo>
                      <a:pt x="6787" y="0"/>
                    </a:moveTo>
                    <a:cubicBezTo>
                      <a:pt x="6740" y="0"/>
                      <a:pt x="6692" y="16"/>
                      <a:pt x="6654" y="54"/>
                    </a:cubicBezTo>
                    <a:cubicBezTo>
                      <a:pt x="5818" y="1179"/>
                      <a:pt x="5529" y="3782"/>
                      <a:pt x="5465" y="4490"/>
                    </a:cubicBezTo>
                    <a:lnTo>
                      <a:pt x="4436" y="5004"/>
                    </a:lnTo>
                    <a:cubicBezTo>
                      <a:pt x="3857" y="4586"/>
                      <a:pt x="1961" y="3300"/>
                      <a:pt x="643" y="3011"/>
                    </a:cubicBezTo>
                    <a:cubicBezTo>
                      <a:pt x="631" y="3005"/>
                      <a:pt x="618" y="3002"/>
                      <a:pt x="605" y="3002"/>
                    </a:cubicBezTo>
                    <a:cubicBezTo>
                      <a:pt x="547" y="3002"/>
                      <a:pt x="482" y="3055"/>
                      <a:pt x="482" y="3107"/>
                    </a:cubicBezTo>
                    <a:cubicBezTo>
                      <a:pt x="450" y="3204"/>
                      <a:pt x="514" y="3300"/>
                      <a:pt x="579" y="3300"/>
                    </a:cubicBezTo>
                    <a:cubicBezTo>
                      <a:pt x="1897" y="3589"/>
                      <a:pt x="3890" y="4972"/>
                      <a:pt x="4340" y="5293"/>
                    </a:cubicBezTo>
                    <a:lnTo>
                      <a:pt x="4629" y="5872"/>
                    </a:lnTo>
                    <a:lnTo>
                      <a:pt x="4115" y="6129"/>
                    </a:lnTo>
                    <a:lnTo>
                      <a:pt x="4404" y="6740"/>
                    </a:lnTo>
                    <a:cubicBezTo>
                      <a:pt x="4211" y="6933"/>
                      <a:pt x="4018" y="7158"/>
                      <a:pt x="3890" y="7350"/>
                    </a:cubicBezTo>
                    <a:lnTo>
                      <a:pt x="2604" y="7093"/>
                    </a:lnTo>
                    <a:lnTo>
                      <a:pt x="1607" y="6322"/>
                    </a:lnTo>
                    <a:lnTo>
                      <a:pt x="1511" y="6290"/>
                    </a:lnTo>
                    <a:lnTo>
                      <a:pt x="161" y="6257"/>
                    </a:lnTo>
                    <a:cubicBezTo>
                      <a:pt x="64" y="6257"/>
                      <a:pt x="0" y="6322"/>
                      <a:pt x="0" y="6418"/>
                    </a:cubicBezTo>
                    <a:cubicBezTo>
                      <a:pt x="0" y="6515"/>
                      <a:pt x="64" y="6579"/>
                      <a:pt x="129" y="6579"/>
                    </a:cubicBezTo>
                    <a:lnTo>
                      <a:pt x="1479" y="6579"/>
                    </a:lnTo>
                    <a:lnTo>
                      <a:pt x="2443" y="7350"/>
                    </a:lnTo>
                    <a:lnTo>
                      <a:pt x="2507" y="7383"/>
                    </a:lnTo>
                    <a:lnTo>
                      <a:pt x="3697" y="7640"/>
                    </a:lnTo>
                    <a:cubicBezTo>
                      <a:pt x="3375" y="8122"/>
                      <a:pt x="3279" y="8540"/>
                      <a:pt x="3279" y="8540"/>
                    </a:cubicBezTo>
                    <a:cubicBezTo>
                      <a:pt x="3279" y="8540"/>
                      <a:pt x="3954" y="9633"/>
                      <a:pt x="4757" y="10790"/>
                    </a:cubicBezTo>
                    <a:lnTo>
                      <a:pt x="4243" y="11015"/>
                    </a:lnTo>
                    <a:cubicBezTo>
                      <a:pt x="4179" y="11047"/>
                      <a:pt x="4147" y="11111"/>
                      <a:pt x="4147" y="11176"/>
                    </a:cubicBezTo>
                    <a:lnTo>
                      <a:pt x="4243" y="12879"/>
                    </a:lnTo>
                    <a:lnTo>
                      <a:pt x="3472" y="13972"/>
                    </a:lnTo>
                    <a:cubicBezTo>
                      <a:pt x="3439" y="14036"/>
                      <a:pt x="3472" y="14133"/>
                      <a:pt x="3536" y="14197"/>
                    </a:cubicBezTo>
                    <a:lnTo>
                      <a:pt x="3665" y="14197"/>
                    </a:lnTo>
                    <a:lnTo>
                      <a:pt x="3729" y="14165"/>
                    </a:lnTo>
                    <a:lnTo>
                      <a:pt x="4500" y="13008"/>
                    </a:lnTo>
                    <a:lnTo>
                      <a:pt x="4532" y="12911"/>
                    </a:lnTo>
                    <a:lnTo>
                      <a:pt x="4468" y="11272"/>
                    </a:lnTo>
                    <a:lnTo>
                      <a:pt x="4918" y="11047"/>
                    </a:lnTo>
                    <a:cubicBezTo>
                      <a:pt x="5497" y="11915"/>
                      <a:pt x="6107" y="12783"/>
                      <a:pt x="6461" y="13169"/>
                    </a:cubicBezTo>
                    <a:lnTo>
                      <a:pt x="5690" y="14326"/>
                    </a:lnTo>
                    <a:cubicBezTo>
                      <a:pt x="5657" y="14390"/>
                      <a:pt x="5657" y="14454"/>
                      <a:pt x="5722" y="14519"/>
                    </a:cubicBezTo>
                    <a:lnTo>
                      <a:pt x="7136" y="16222"/>
                    </a:lnTo>
                    <a:lnTo>
                      <a:pt x="6911" y="17187"/>
                    </a:lnTo>
                    <a:cubicBezTo>
                      <a:pt x="6879" y="17283"/>
                      <a:pt x="6943" y="17347"/>
                      <a:pt x="7040" y="17379"/>
                    </a:cubicBezTo>
                    <a:lnTo>
                      <a:pt x="7136" y="17379"/>
                    </a:lnTo>
                    <a:lnTo>
                      <a:pt x="7200" y="17283"/>
                    </a:lnTo>
                    <a:lnTo>
                      <a:pt x="7458" y="16190"/>
                    </a:lnTo>
                    <a:lnTo>
                      <a:pt x="7425" y="16062"/>
                    </a:lnTo>
                    <a:lnTo>
                      <a:pt x="6011" y="14390"/>
                    </a:lnTo>
                    <a:lnTo>
                      <a:pt x="6654" y="13394"/>
                    </a:lnTo>
                    <a:cubicBezTo>
                      <a:pt x="7104" y="13811"/>
                      <a:pt x="7940" y="14326"/>
                      <a:pt x="8711" y="14744"/>
                    </a:cubicBezTo>
                    <a:cubicBezTo>
                      <a:pt x="8897" y="14849"/>
                      <a:pt x="9095" y="14897"/>
                      <a:pt x="9289" y="14897"/>
                    </a:cubicBezTo>
                    <a:cubicBezTo>
                      <a:pt x="9868" y="14897"/>
                      <a:pt x="10415" y="14469"/>
                      <a:pt x="10511" y="13844"/>
                    </a:cubicBezTo>
                    <a:lnTo>
                      <a:pt x="10833" y="11465"/>
                    </a:lnTo>
                    <a:lnTo>
                      <a:pt x="11861" y="11561"/>
                    </a:lnTo>
                    <a:lnTo>
                      <a:pt x="12311" y="13715"/>
                    </a:lnTo>
                    <a:lnTo>
                      <a:pt x="12376" y="13844"/>
                    </a:lnTo>
                    <a:lnTo>
                      <a:pt x="13372" y="14294"/>
                    </a:lnTo>
                    <a:lnTo>
                      <a:pt x="13501" y="14294"/>
                    </a:lnTo>
                    <a:lnTo>
                      <a:pt x="13597" y="14229"/>
                    </a:lnTo>
                    <a:cubicBezTo>
                      <a:pt x="13629" y="14133"/>
                      <a:pt x="13597" y="14069"/>
                      <a:pt x="13501" y="14004"/>
                    </a:cubicBezTo>
                    <a:lnTo>
                      <a:pt x="12601" y="13586"/>
                    </a:lnTo>
                    <a:lnTo>
                      <a:pt x="12151" y="11401"/>
                    </a:lnTo>
                    <a:cubicBezTo>
                      <a:pt x="12151" y="11336"/>
                      <a:pt x="12086" y="11272"/>
                      <a:pt x="12022" y="11272"/>
                    </a:cubicBezTo>
                    <a:lnTo>
                      <a:pt x="10865" y="11176"/>
                    </a:lnTo>
                    <a:lnTo>
                      <a:pt x="10897" y="10983"/>
                    </a:lnTo>
                    <a:lnTo>
                      <a:pt x="10029" y="8572"/>
                    </a:lnTo>
                    <a:lnTo>
                      <a:pt x="10672" y="8283"/>
                    </a:lnTo>
                    <a:lnTo>
                      <a:pt x="11926" y="9375"/>
                    </a:lnTo>
                    <a:lnTo>
                      <a:pt x="12022" y="9408"/>
                    </a:lnTo>
                    <a:lnTo>
                      <a:pt x="13372" y="9504"/>
                    </a:lnTo>
                    <a:lnTo>
                      <a:pt x="13469" y="9504"/>
                    </a:lnTo>
                    <a:cubicBezTo>
                      <a:pt x="13501" y="9472"/>
                      <a:pt x="13533" y="9408"/>
                      <a:pt x="13533" y="9375"/>
                    </a:cubicBezTo>
                    <a:cubicBezTo>
                      <a:pt x="13565" y="9279"/>
                      <a:pt x="13501" y="9215"/>
                      <a:pt x="13404" y="9215"/>
                    </a:cubicBezTo>
                    <a:lnTo>
                      <a:pt x="12086" y="9086"/>
                    </a:lnTo>
                    <a:lnTo>
                      <a:pt x="10801" y="7961"/>
                    </a:lnTo>
                    <a:cubicBezTo>
                      <a:pt x="10768" y="7945"/>
                      <a:pt x="10736" y="7937"/>
                      <a:pt x="10708" y="7937"/>
                    </a:cubicBezTo>
                    <a:cubicBezTo>
                      <a:pt x="10680" y="7937"/>
                      <a:pt x="10656" y="7945"/>
                      <a:pt x="10640" y="7961"/>
                    </a:cubicBezTo>
                    <a:lnTo>
                      <a:pt x="9933" y="8283"/>
                    </a:lnTo>
                    <a:lnTo>
                      <a:pt x="9000" y="5615"/>
                    </a:lnTo>
                    <a:cubicBezTo>
                      <a:pt x="9000" y="5615"/>
                      <a:pt x="8552" y="5544"/>
                      <a:pt x="7897" y="5544"/>
                    </a:cubicBezTo>
                    <a:cubicBezTo>
                      <a:pt x="7788" y="5544"/>
                      <a:pt x="7673" y="5546"/>
                      <a:pt x="7554" y="5550"/>
                    </a:cubicBezTo>
                    <a:lnTo>
                      <a:pt x="7940" y="4747"/>
                    </a:lnTo>
                    <a:lnTo>
                      <a:pt x="7972" y="4682"/>
                    </a:lnTo>
                    <a:lnTo>
                      <a:pt x="7972" y="3461"/>
                    </a:lnTo>
                    <a:lnTo>
                      <a:pt x="8808" y="2400"/>
                    </a:lnTo>
                    <a:cubicBezTo>
                      <a:pt x="8840" y="2336"/>
                      <a:pt x="8840" y="2239"/>
                      <a:pt x="8775" y="2175"/>
                    </a:cubicBezTo>
                    <a:cubicBezTo>
                      <a:pt x="8749" y="2162"/>
                      <a:pt x="8717" y="2154"/>
                      <a:pt x="8684" y="2154"/>
                    </a:cubicBezTo>
                    <a:cubicBezTo>
                      <a:pt x="8637" y="2154"/>
                      <a:pt x="8588" y="2170"/>
                      <a:pt x="8550" y="2207"/>
                    </a:cubicBezTo>
                    <a:lnTo>
                      <a:pt x="7715" y="3300"/>
                    </a:lnTo>
                    <a:lnTo>
                      <a:pt x="7683" y="3397"/>
                    </a:lnTo>
                    <a:lnTo>
                      <a:pt x="7650" y="4650"/>
                    </a:lnTo>
                    <a:lnTo>
                      <a:pt x="7200" y="5582"/>
                    </a:lnTo>
                    <a:cubicBezTo>
                      <a:pt x="7104" y="5582"/>
                      <a:pt x="7008" y="5615"/>
                      <a:pt x="6943" y="5615"/>
                    </a:cubicBezTo>
                    <a:lnTo>
                      <a:pt x="6558" y="4875"/>
                    </a:lnTo>
                    <a:lnTo>
                      <a:pt x="6011" y="5132"/>
                    </a:lnTo>
                    <a:lnTo>
                      <a:pt x="5754" y="4586"/>
                    </a:lnTo>
                    <a:cubicBezTo>
                      <a:pt x="5818" y="4007"/>
                      <a:pt x="6107" y="1307"/>
                      <a:pt x="6911" y="246"/>
                    </a:cubicBezTo>
                    <a:cubicBezTo>
                      <a:pt x="6943" y="182"/>
                      <a:pt x="6943" y="86"/>
                      <a:pt x="6879" y="21"/>
                    </a:cubicBezTo>
                    <a:cubicBezTo>
                      <a:pt x="6852" y="8"/>
                      <a:pt x="6820" y="0"/>
                      <a:pt x="6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015;p64"/>
              <p:cNvSpPr/>
              <p:nvPr/>
            </p:nvSpPr>
            <p:spPr>
              <a:xfrm>
                <a:off x="2381150" y="3534525"/>
                <a:ext cx="172000" cy="169600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6784" extrusionOk="0">
                    <a:moveTo>
                      <a:pt x="4887" y="1"/>
                    </a:moveTo>
                    <a:lnTo>
                      <a:pt x="3183" y="2412"/>
                    </a:lnTo>
                    <a:lnTo>
                      <a:pt x="1" y="2444"/>
                    </a:lnTo>
                    <a:lnTo>
                      <a:pt x="2958" y="6783"/>
                    </a:lnTo>
                    <a:lnTo>
                      <a:pt x="3890" y="5562"/>
                    </a:lnTo>
                    <a:lnTo>
                      <a:pt x="4790" y="5722"/>
                    </a:lnTo>
                    <a:lnTo>
                      <a:pt x="5144" y="4919"/>
                    </a:lnTo>
                    <a:lnTo>
                      <a:pt x="6880" y="4983"/>
                    </a:lnTo>
                    <a:lnTo>
                      <a:pt x="48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016;p64"/>
              <p:cNvSpPr/>
              <p:nvPr/>
            </p:nvSpPr>
            <p:spPr>
              <a:xfrm>
                <a:off x="2377150" y="3530525"/>
                <a:ext cx="179225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104" extrusionOk="0">
                    <a:moveTo>
                      <a:pt x="5015" y="482"/>
                    </a:moveTo>
                    <a:lnTo>
                      <a:pt x="6815" y="4982"/>
                    </a:lnTo>
                    <a:lnTo>
                      <a:pt x="5304" y="4950"/>
                    </a:lnTo>
                    <a:lnTo>
                      <a:pt x="5240" y="4950"/>
                    </a:lnTo>
                    <a:lnTo>
                      <a:pt x="5143" y="5015"/>
                    </a:lnTo>
                    <a:lnTo>
                      <a:pt x="4854" y="5722"/>
                    </a:lnTo>
                    <a:lnTo>
                      <a:pt x="4082" y="5561"/>
                    </a:lnTo>
                    <a:cubicBezTo>
                      <a:pt x="4018" y="5561"/>
                      <a:pt x="3986" y="5593"/>
                      <a:pt x="3922" y="5625"/>
                    </a:cubicBezTo>
                    <a:lnTo>
                      <a:pt x="3118" y="6686"/>
                    </a:lnTo>
                    <a:lnTo>
                      <a:pt x="450" y="2764"/>
                    </a:lnTo>
                    <a:lnTo>
                      <a:pt x="3343" y="2700"/>
                    </a:lnTo>
                    <a:cubicBezTo>
                      <a:pt x="3407" y="2700"/>
                      <a:pt x="3440" y="2700"/>
                      <a:pt x="3472" y="2636"/>
                    </a:cubicBezTo>
                    <a:lnTo>
                      <a:pt x="5015" y="482"/>
                    </a:lnTo>
                    <a:close/>
                    <a:moveTo>
                      <a:pt x="5079" y="0"/>
                    </a:moveTo>
                    <a:cubicBezTo>
                      <a:pt x="5015" y="0"/>
                      <a:pt x="4950" y="32"/>
                      <a:pt x="4918" y="64"/>
                    </a:cubicBezTo>
                    <a:lnTo>
                      <a:pt x="3279" y="2411"/>
                    </a:lnTo>
                    <a:lnTo>
                      <a:pt x="161" y="2443"/>
                    </a:lnTo>
                    <a:cubicBezTo>
                      <a:pt x="97" y="2443"/>
                      <a:pt x="64" y="2475"/>
                      <a:pt x="32" y="2539"/>
                    </a:cubicBezTo>
                    <a:cubicBezTo>
                      <a:pt x="0" y="2572"/>
                      <a:pt x="0" y="2636"/>
                      <a:pt x="32" y="2700"/>
                    </a:cubicBezTo>
                    <a:lnTo>
                      <a:pt x="2990" y="7040"/>
                    </a:lnTo>
                    <a:cubicBezTo>
                      <a:pt x="3022" y="7072"/>
                      <a:pt x="3054" y="7104"/>
                      <a:pt x="3118" y="7104"/>
                    </a:cubicBezTo>
                    <a:cubicBezTo>
                      <a:pt x="3150" y="7104"/>
                      <a:pt x="3215" y="7072"/>
                      <a:pt x="3247" y="7040"/>
                    </a:cubicBezTo>
                    <a:lnTo>
                      <a:pt x="4115" y="5882"/>
                    </a:lnTo>
                    <a:lnTo>
                      <a:pt x="4918" y="6043"/>
                    </a:lnTo>
                    <a:cubicBezTo>
                      <a:pt x="4982" y="6043"/>
                      <a:pt x="5079" y="6011"/>
                      <a:pt x="5079" y="5947"/>
                    </a:cubicBezTo>
                    <a:lnTo>
                      <a:pt x="5400" y="5240"/>
                    </a:lnTo>
                    <a:lnTo>
                      <a:pt x="7008" y="5304"/>
                    </a:lnTo>
                    <a:lnTo>
                      <a:pt x="7104" y="5272"/>
                    </a:lnTo>
                    <a:lnTo>
                      <a:pt x="7168" y="5240"/>
                    </a:lnTo>
                    <a:lnTo>
                      <a:pt x="7168" y="5079"/>
                    </a:lnTo>
                    <a:lnTo>
                      <a:pt x="5207" y="96"/>
                    </a:lnTo>
                    <a:cubicBezTo>
                      <a:pt x="5175" y="64"/>
                      <a:pt x="5111" y="32"/>
                      <a:pt x="5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017;p64"/>
              <p:cNvSpPr/>
              <p:nvPr/>
            </p:nvSpPr>
            <p:spPr>
              <a:xfrm>
                <a:off x="2393200" y="3540950"/>
                <a:ext cx="99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155" extrusionOk="0">
                    <a:moveTo>
                      <a:pt x="1576" y="1"/>
                    </a:moveTo>
                    <a:lnTo>
                      <a:pt x="1" y="2122"/>
                    </a:lnTo>
                    <a:lnTo>
                      <a:pt x="2701" y="2155"/>
                    </a:lnTo>
                    <a:lnTo>
                      <a:pt x="3987" y="162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018;p64"/>
              <p:cNvSpPr/>
              <p:nvPr/>
            </p:nvSpPr>
            <p:spPr>
              <a:xfrm>
                <a:off x="2389200" y="3536950"/>
                <a:ext cx="1069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2444" extrusionOk="0">
                    <a:moveTo>
                      <a:pt x="1832" y="322"/>
                    </a:moveTo>
                    <a:lnTo>
                      <a:pt x="3858" y="450"/>
                    </a:lnTo>
                    <a:lnTo>
                      <a:pt x="2797" y="2154"/>
                    </a:lnTo>
                    <a:lnTo>
                      <a:pt x="450" y="2122"/>
                    </a:lnTo>
                    <a:lnTo>
                      <a:pt x="1832" y="322"/>
                    </a:lnTo>
                    <a:close/>
                    <a:moveTo>
                      <a:pt x="1768" y="0"/>
                    </a:moveTo>
                    <a:cubicBezTo>
                      <a:pt x="1704" y="0"/>
                      <a:pt x="1640" y="32"/>
                      <a:pt x="1607" y="64"/>
                    </a:cubicBezTo>
                    <a:lnTo>
                      <a:pt x="32" y="2186"/>
                    </a:lnTo>
                    <a:cubicBezTo>
                      <a:pt x="0" y="2250"/>
                      <a:pt x="0" y="2315"/>
                      <a:pt x="32" y="2347"/>
                    </a:cubicBezTo>
                    <a:cubicBezTo>
                      <a:pt x="65" y="2411"/>
                      <a:pt x="97" y="2443"/>
                      <a:pt x="161" y="2443"/>
                    </a:cubicBezTo>
                    <a:lnTo>
                      <a:pt x="2925" y="2443"/>
                    </a:lnTo>
                    <a:lnTo>
                      <a:pt x="2990" y="2379"/>
                    </a:lnTo>
                    <a:lnTo>
                      <a:pt x="4275" y="418"/>
                    </a:lnTo>
                    <a:lnTo>
                      <a:pt x="4275" y="257"/>
                    </a:lnTo>
                    <a:cubicBezTo>
                      <a:pt x="4243" y="225"/>
                      <a:pt x="4211" y="193"/>
                      <a:pt x="4147" y="161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46" name="Picture 2" descr="https://apexensino.com.br/wp-content/uploads/2017/11/html-css-javascript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349" y="2559645"/>
              <a:ext cx="1986459" cy="112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844F31DA-164B-42A5-BC6F-72ADEA4646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1452375" y="4581717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59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27784" y="3291830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Aplicabilidade!</a:t>
            </a:r>
            <a:endParaRPr sz="32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80682"/>
            <a:ext cx="4608512" cy="30704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7E9C66-A8F3-7133-F6A7-A365647AF7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3779912" y="4515966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4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Juntos!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337982" y="195486"/>
            <a:ext cx="3710403" cy="4680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HTML, CSS e </a:t>
            </a:r>
            <a:r>
              <a:rPr lang="pt-BR" sz="1800" b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JavaScript</a:t>
            </a: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são fundamentais para o desenvolvimento web moderno, e grande parte das aplicações e sites criados atualmente utilizam essas linguagens. Além disso, </a:t>
            </a:r>
            <a:r>
              <a:rPr lang="pt-BR" sz="1600" b="1" dirty="0">
                <a:solidFill>
                  <a:srgbClr val="92D050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existem muitas outras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ferramentas e tecnologias que se baseiam nessas linguagens, como </a:t>
            </a:r>
            <a:r>
              <a:rPr lang="pt-BR" sz="1600" b="1" dirty="0">
                <a:solidFill>
                  <a:srgbClr val="EA7701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frameworks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de </a:t>
            </a:r>
            <a:r>
              <a:rPr lang="pt-BR" sz="1600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JavaScript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(como o </a:t>
            </a:r>
            <a:r>
              <a:rPr lang="pt-BR" sz="1600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React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e o Vue.js) e </a:t>
            </a:r>
            <a:r>
              <a:rPr lang="pt-BR" sz="1600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pré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-processadores de CSS (como o </a:t>
            </a:r>
            <a:r>
              <a:rPr lang="pt-BR" sz="1600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Sass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 e o </a:t>
            </a:r>
            <a:r>
              <a:rPr lang="pt-BR" sz="1600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Less</a:t>
            </a:r>
            <a:r>
              <a:rPr lang="pt-BR" sz="1600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  <a:sym typeface="Barlow Semi Condensed"/>
              </a:rPr>
              <a:t>).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CD580CD-CC56-1F3B-AA53-00D5716706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7467581" y="4515966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A jornada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550244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tângulo 7"/>
          <p:cNvSpPr/>
          <p:nvPr/>
        </p:nvSpPr>
        <p:spPr>
          <a:xfrm>
            <a:off x="323528" y="1038471"/>
            <a:ext cx="8568952" cy="378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</a:rPr>
              <a:t>O uso dessas linguagens permite criar sites e aplicações web sofisticados, rápidos e responsivos, capazes de oferecer uma ótima experiência para o usuário. A habilidade de trabalhar com essas linguagens é essencial para quem deseja se tornar um desenvolvedor web/front </a:t>
            </a:r>
            <a:r>
              <a:rPr lang="pt-BR" b="1" dirty="0" err="1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</a:rPr>
              <a:t>end</a:t>
            </a:r>
            <a:r>
              <a:rPr lang="pt-BR" b="1" dirty="0">
                <a:solidFill>
                  <a:schemeClr val="dk2"/>
                </a:solidFill>
                <a:latin typeface="Arial" panose="020B0604020202020204" pitchFamily="34" charset="0"/>
                <a:ea typeface="Barlow Semi Condensed"/>
                <a:cs typeface="Arial" panose="020B0604020202020204" pitchFamily="34" charset="0"/>
              </a:rPr>
              <a:t> profissional e criar projetos de sucesso, e como fazemos isso? Um passo por vez!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5A12F29-3179-9252-0F5A-31270D14F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7485909" y="4509964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5078092" y="587434"/>
            <a:ext cx="3308195" cy="3308195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9" name="Google Shape;2329;p44"/>
          <p:cNvSpPr txBox="1">
            <a:spLocks noGrp="1"/>
          </p:cNvSpPr>
          <p:nvPr>
            <p:ph type="title"/>
          </p:nvPr>
        </p:nvSpPr>
        <p:spPr>
          <a:xfrm>
            <a:off x="1619672" y="3895629"/>
            <a:ext cx="3024336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—Steve Jobs</a:t>
            </a:r>
            <a:endParaRPr dirty="0"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</p:txBody>
      </p: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27584" y="1707654"/>
            <a:ext cx="4032448" cy="2304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“</a:t>
            </a:r>
            <a:r>
              <a:rPr lang="pt-BR" dirty="0"/>
              <a:t>Não deixe o barulho da opinião dos outros abafar sua voz interior. E mais importante, tenha a coragem de seguir seu coração e sua intuição. Eles de alguma forma já sabem o que você realmente quer se tornar. Tudo o mais é secundário.</a:t>
            </a: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.”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184" y="267494"/>
            <a:ext cx="4814815" cy="3960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0786DB-C18C-4E5A-B747-F260E6FB1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7380312" y="4547873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VLW Galera!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1763688" y="1709928"/>
            <a:ext cx="5616624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accent1"/>
                </a:solidFill>
                <a:latin typeface="Arial Black" panose="020B0A04020102020204" pitchFamily="34" charset="0"/>
                <a:sym typeface="Barlow Semi Condensed"/>
              </a:rPr>
              <a:t>Alguma pergunta?</a:t>
            </a:r>
            <a:endParaRPr sz="1800" dirty="0">
              <a:solidFill>
                <a:schemeClr val="accent1"/>
              </a:solidFill>
              <a:latin typeface="Arial Black" panose="020B0A04020102020204" pitchFamily="34" charset="0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dk2"/>
                </a:solidFill>
                <a:latin typeface="Arial Black" panose="020B0A04020102020204" pitchFamily="34" charset="0"/>
                <a:sym typeface="Barlow Semi Condensed"/>
              </a:rPr>
              <a:t>Brincadeirinha! Eu sei que sim!</a:t>
            </a:r>
            <a:endParaRPr dirty="0">
              <a:solidFill>
                <a:schemeClr val="dk2"/>
              </a:solidFill>
              <a:latin typeface="Arial Black" panose="020B0A04020102020204" pitchFamily="34" charset="0"/>
              <a:ea typeface="Barlow Semi Condensed Light"/>
              <a:cs typeface="Barlow Semi Condensed Light"/>
              <a:sym typeface="Barlow Semi Condensed Light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2267744" y="2715766"/>
            <a:ext cx="4608512" cy="2171041"/>
            <a:chOff x="2267744" y="2715766"/>
            <a:chExt cx="4608512" cy="2171041"/>
          </a:xfrm>
        </p:grpSpPr>
        <p:sp>
          <p:nvSpPr>
            <p:cNvPr id="2" name="Retângulo 1"/>
            <p:cNvSpPr/>
            <p:nvPr/>
          </p:nvSpPr>
          <p:spPr>
            <a:xfrm>
              <a:off x="2267744" y="3363838"/>
              <a:ext cx="4608512" cy="12241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  <p:pic>
          <p:nvPicPr>
            <p:cNvPr id="7170" name="Picture 2" descr="rogi 💢 on Twitter: &quot;Week 1 ✓ Muito fortes esses cara, uma honra estar  nesse time =) #GO22 @22Esports @HazeteN @bisnag4_ @swagg3rrrr  @Meiofrangodaboy @GnomoPt https://t.co/7HUaPRdhhk&quot; / Twitte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2715766"/>
              <a:ext cx="3384376" cy="217104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73F4C1E7-EA3A-50D1-0E9D-8317CAB3C1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7380312" y="4547873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4161290" y="1779662"/>
            <a:ext cx="4587174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Desenvolvimento Front end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300" dirty="0">
                <a:solidFill>
                  <a:srgbClr val="2758D7"/>
                </a:solidFill>
                <a:latin typeface="Arial Black" panose="020B0A04020102020204" pitchFamily="34" charset="0"/>
              </a:rPr>
              <a:t>BEM – VINDOS!</a:t>
            </a:r>
            <a:endParaRPr sz="2300" dirty="0">
              <a:solidFill>
                <a:srgbClr val="2758D7"/>
              </a:solidFill>
              <a:latin typeface="Arial Black" panose="020B0A040201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  <a:latin typeface="Arial Black" panose="020B0A04020102020204" pitchFamily="34" charset="0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AutoShape 2" descr="data:image/png;base64,iVBORw0KGgoAAAANSUhEUgAAATUAAAB2CAMAAACeevRAAAAA0lBMVEX///8ze77+/v6Qx0r3+v3n7/cweb0sd73E2etSjcb7/P6OxkY5gcE3fsDh7PbD2Ox3ptNrns9IicXT4/GWutzu9Ppbk8jz+e2xzea73JT7/fkYcLm90+nI5KTa5/OJs9nu9uSVyVKk0Wvh78+p03Xb7Ma02IedzmGW0kulxOGJxDvQ57Pm8tjK46qBrNbV6byi3F6a20yk2mjJ2rDA16bs7eff5dez3YSuz4S9zdxendjR2sdqmcNFgbilvNLf4NvM7aGky3bT38C66X6vxY/j+8ZZrRrrAAAYX0lEQVR4nO1dCX+bRhYXiEsIJG4hGYMuS8ayUZImddtNu2139/t/pZ2ZNxcSQki2m93U79c2hGPE/Hn3ezPtqaepJx+/k0ydUPvWL/k/R++oXUNtqPU4dt/6Lf/XqAtqvQbU1Mn8cXV3t9/vCO33+7vV4+N89tfP4FtQC2oYLQYevZn8F+F1t7vdbNbL7XbRp7TYbpfL5+ntEwJv8g3n89dQG2qEyWp8NpsgwDbr7cPDwxCIodaHv6IL/e3mdr/6vrnuLGqCZvPV02bZf5CxaiCM3XD7fIt47rtFrh01QQSybRtadeiQzK6n++9VWM9iRv6crHab5aLfzmRHwC2269vV/Hs0wOdQA8xuMWQXICYBt9k/fn+C2i6ggNn0NGSY+4b94WlVhy6sn747OT1jC9TJ3RrZywbUhgSxBScKYQNuH/urbz3L16Z2CZ3cbRZHKGDGWmyX6/VmM50+Idqhf2+n0816vV4CfjXQln9+60m+OrWBNnt8Wi6Gh5D1t9ib3d89zieYZkDoaI6ihf3T7boO28dPd38jvYYYbb8+xIyYxd0K4TVrNo2z2Xxae+T+0/47NKKnldr8ts40WC7XTwixE4DR8X7Y3suc9mH//XHaSdR6vdWyptyRw7+8PR8mqZ/va6B9/EH7K2bxV9MJ0CZPNeEcLpbTVYcASb2tgXb/4W1Bs0v/23yUZtTmUwk0JJnLp9Wkg3qa/fCpDtrnLy94sxPHEuVVJK4cZwHfTqE2MdrscSNzGsKsm3s/uzsA7fbLtS9ux6NwpAMjqbGe57pGhtI0m724puthqusxuUDugUMN7sQj5LHdNPjLqUmlPW4kr3a4uF119O3/XMqgDT9Mr+Y0O4wKRJmOARiV6C9ROSLnsxG9JU6LKCrLKLJsfL5Et0cpuqiGYwy2No7wU+O3keBj0Owfn8XkkQ24m3Rk9cc6aB9/uprTej//UlmjsEwqBEP81cvyPPW9UO1pZRXSW3K/GFuYcrtnZ141Rvd4hY50XYSQ+vLbL1GYW0VSvgm3NYLGOW247RxDqv9Y18QTgXbtO9nZr2Xcw/xShgidr6GNWcj7qiPUPIaa5adazyay0QvR/ehPLQ/jnp0i1OxykOER4uzX394CtiPxnPzBQUOBN/bru3HMP5YfZU7r//TPw1/q/E56VcRwhLRYmVCZzL9GtpYWnNe8jOFhe5XOHyaohX5ERTP6mnf+3e50ZAmmFDQUnS+mj10nq/74/LEmn3/8OJvUaN45Q2lbnKGImaRHWpnENdTSWENkqz09sfBjmChqmcfUn+5nb8Bsh37ajhsCZAbmXUexf9zUQMOJ3APa4E/QiZAYCv5Agsh+w/LrqFUpJktTQ8KO+ng8tkBCtbJgVkCrorjrLLrTAa/dcY1+/2HaOS2m/jitg9Y/TBsNh893XYeLo0qgNuaoIc1WR82PMGWaPfYxalZRVV5GUIujiDFYXER679Wpzmpz7nMgTutqO3vql+nHMwWY5VP3TLiWyrzmlfTIzg4ktBxh0u1eDrwWhuhmW0WoqTKvpW/gfNTlEwfsZP73i6fuUffsmNPqmCEFyUebnNdvIy/lEMeFR9lGLypNQs0S1kAblICMnZYaRq03Tsb0ouULHfl6VJfPLec0BFpX5jgH2mItkkWz1WY5fTwzMtL7Y3KgW3rPSogXgjgQ6XwtrUJq60Mv02g3hVr++jMBKS6A1xDCCbBrnhRvoNZq3VaTZz7TzbzzCLPPbaAN+0g4+a3z/fZhOFyfy1OOKn+cj0ZhgUQVQViG6Lj0EUMhQ5HmISKEpofcWHSUIxHVPHQa3ZN6KXLVME75V88ajfJx8SaOh4QaCiO5Ult2tXcIid2HNtAWGwHRZE/i22F/u2uXUnWEAqQoqkhAhKSywtFRisCwx16FQ61ibI8KnxwV2J0dlVWB78lQbJBhcVXDCJ0pqvJNQJNRm6y5fHbOv9pfOGhDWoCpabTljufkcH2Qfpbh9vaMcdBC5FRkOpE7O8fHOVFdcZhhSnNVg6MsCzW4v0xTco8+wk/Z8RidsN5CPHsSar3e6oHNdtrZfM4+f/gopXzrpZbh4llYAXW/FTkBZB/mZ97LFumNnk2cWXqekMqPbLhL1fj9Kn9Ie6OUh4TaZMNYbbvqbAnmT7/fCvp994ecllvK2e/ZfrkQrDjsP8/fYjp/EQnUVgvGB7trU/3an0sRwy4PA39kP0Xa7v7+j/kLX/0bkrAFOzZfZAqu647UpATbdrM6xn6yW4uA7X7z/1uSl8ICqqlxUHAVIdA+MEZb7xrVvcxuww9X8/Q3JyGgS6HVriKbc9pwO21gNCCpInG//b+t+nHU9nQ2w/X8qjIFzhXBAA/IHTs9wuSpz8R4uO7uFsqEbejF1lGY21cgbkGnTLguCEBl+uenj+CinZPw2X7LPbzmW2NrfEgimLRHaeH5vleGmtr8RDg69DhsHZ6JxofllzgrMYUX8omU7aBq7SoBVb9Q0BZNVqBONi9lNcuoPR4oTp2UhE4rzrzAdRTXRXckUUjTGaqVuPLtgyqLBQ6aVQWOi59R3KDIZdy0MnAxVRd6w0xCH9dMJ80vGwAIspIoUG+2AnWa7XiSvSneRaiZRp1MQE0Ni4FrKoaCyVACP7WbnjANZ8BzIz29TBzFIM+ga06SSZkjvYLnguyy6Qpj8BK1NodUbosVqNFsw726u+OrtjUAXASZPnkny3cN6ZJhDCB5ploDs3a/YbgsR6cXQf1KUvI0pZ3BLxlmcZnKO0wSDa/xoiYkVzRc77s++8i84WFDwtg+xABNi6CW+8oBnEZAMmvqMc6KUkHgWriHlwa/MXnUKnrNTC7Lwh2ituie9+ZEEmxItXdfYzDbsY/UoEYZauaNoAChpnsAmkHOmDDhBKdFGGqmuIL4EJeXe5ED95FLMKzLKwm5zz6PER29RhsdoDYcdo/cOQQ/3SPQNhc1Lc9ZwPqwO7oGqBkKVFMIlWNcTnBANSWlFYZpQueLawaAmuFWOB2SgkgaBs6ChwGAFlRpaJVIwBUjybjq91yuAryLqgtHvHZxZDB7+ni/WIvUY7eH9qc1AkXNzXo2JxWnZamwWlj07JByUYBUG9VrDtHpml6SK6YX9+KK4IL03whXmcMoQPqOM4UmaYKgPHyNNjrktYslFKdyu1oBiebPFLXlkYgyXqvbNS0lLOSS2icmHTSWgbhEpTjTcoPuYZth+nEvB8l1S4qUXkYj8TspRtccJFjwDe+SogyzobxkcKE1mP3w6eOmsxUQxLzq/mJ/eInzmiqzml45wBN8dqHvUkVOJdShTR1xQYTOj+3MAWA5VLHkmGk+vnhTlgFhR+sCM3oUhq4vQmC2/3R/gRWQH2Sf6UixMWvglbhlCFOJZjQic1SkklMcucSMIqeNokZLpyGWZQNJaEyk2DDTJk1th4QRDUv3iVKMLmA2jtqaJacvQc3+/OFfVzAa/l3uIN4eYs5Qc13HpYQUe54QBqwkCSOchJwPjlqpI8ozDzu1GAZwOwyn0a0A0JUktwuTsOao6a4Tb0/pqohK/fen3+fdb6/RnH2mI0Uq/DXu7SPfKyRi68iV9HFAUIsoasgT8xElYCWMQEdS7SKdZQSNqIF1MRB/ZsTQOhcwG4/eb5meac161Vhd/fOP/7Tc3O7AcNSOgirJyzXA9eK8prhS95CaEYXEeQ3xCyZ4RsGn23gtLglWSd5T9QLbg0ucD8Zrsx0rlLSVQrV8JH2QL48tmR5Vz1u/3WR9yvWooUZ5LW7Qa1pZ12v1AAC7skgIiQ/SFGWOfIVIvJWHOdw2SDvbA55f4yFVWy00jiri+QDNWhhNz6qqVVEICZ0fXKGoGUTegJDhHIFLGoip5Qc2VBHxluOlmHG0lNhdU6Q0NB5MZUyoPc9LwKurOosoR+2RzaJNRGPPCLz0vNpEmA2MpLWCe06vGUpEquyEdBV9MPDXfDaqRmIF5q8RCJwgYK4v3ENDg4AZUTsrWFBfifgUMENRQ+dgVBWKjQXULTW3GPuPjped+ShWFSB7n7SiywL44bTZhuLYoEYhyC1zvpDXC4iUMfdyUQxG5Nhg6g+9L8GFNsvEaYK8ZHIIarJOTtRVRBlovd6KpcAXp9P5BDXDVIo2NopL5wYr4VZeQ/5av9VfM5QDNRPTEOomKMNROPboVH1dxKEZbtAyiIsGQqlaCFpiaItxHqaeaxg3Ck5M2jTUYkSGMpOuyUkOGheZfv90Op99OzOxTrGbFtJ72lGbTBftsYGiHPqmOWg2VzGdwDFpzmOA+7Hk2ACE1RhksOoAIgrDNBXHMYBZDcSIOoh0MABK4CGnazCqchGd7R+Yy3aydMBQQ5Ckzd9Fy3y3C2od4tBD1LRxYlAOIWoI5inya4CaBs6rQvUfMr1Mf9E/XZxfgwDfLWipwYqIuBt+R2YDxAi3PfLutZNmlKOGMCmbfgGB5vA7WlCbMZP90JjzMJpQQ+F2UksxGiaNSpleI3Fo7pNrDlhE9Wf/4Bn8vW3grSSEMFezdZhY12CUgkaY7YlK6PBkQleghj5Z2SCkPycOf79BC2oTlgNvyq9BFaAherTJN5FqAGWtbgCo2eDqGwFkx+2wAt1GnjFdXDewLXy7YkrRQEkKCErHsgsXUFynEm0Yu+YlFrpvig/3S3p0PfQdft1sQU0k3BvWxKNpY84xG5alqDr26A0CqhJUoc2eAJmGJ7TIJIFlQBlHSweuS1W/QywweMzGjeRpQChvBt1qfKoqazYuo8NjFoAXkGTEHFgHl0c8o4ym0MiLlOZbpkOPYncMTUYSuM2OixZGnp/4XiTbo/oTMflbWYYc9hDD5HgRTePGkCGWHSjSJIeH6CSifJs1/Bee9OoPP901gq7lRaAwP9w4WJ1JswiEECOcBm02ZU0yjbkC3Hl2uvnM1mJM+LLK0mUqPKGeGgBrypsi5mcafkBt/dEDklAjC5D5coNTzbMxzdgTG1QTIjsdcNAGZYuLO/uBfZxrajsS6Yif9Ng+J1Qqzl/y7NtrkFrbKmz2Wai25QlnV8tI2EaNkPTGo4qDdsovgZ+84y0Ly2aO7vruWRAkRTk+p8FJAc/0X7FFl3IZg20+5R1ow+2JKdk/J1QSDUfqS9fKgKm04LeWkEtdcXd68aJdZdQcl/pcxz+X4YlLpI1vOodLXX6ayiYDaCK2SDjp7Wq/MVE0pMSN7jFT4LZVskVzzNU9RezVSf3F7LAMQ9Ms79KmhPafFl5uj2A3Ef2OyG87saCidI6YzS6Z09Fa/p/cSv1rL9qJx0ahAg4wu+USNf01FwYJA8rojvfW4p7HZuWm88hKJG7A60Dn2xIuctPf/cua/uIoCBxkdb7FJiuHeyBiEfqXtIJ721yByhhjDdjirpAlYJ3o5Dwmd89SX+61nayUYgt5XPKCghM/e406U8/1CB5wWo/0uMubBWyaFqLETIm5TERZQ4V7Us/MVrdi4LaFlJpOVuNJLWg2nJGFUY3zPCdL9vg70Zu0+jAjDe+3QAbEI8E5XZp0zNb+iZ8bkVxoi8db35+UTm/LF2z0cTt3g+uWUtRMZsF8KrIn64qPeOs7Ifuni1sociRpb2mVaOhBJlyCbVTATYLZ8iohp2heTovgoUjv5eTeBDtsIQwk6so9C26rJFGPiwQNlVQnVU0zWyPnQFrbM9xujlRQmNAQgYZVWsBEtnHF9Gw1lXfwGfZb1rbY44CE0gL/kaeQ0NOVXOfsBvr1xPJPLSKhpkJ7GiyHdAAGGS7G4MdvCnyWDITCdPYBNGj8MwfC9cRhLRn8pF98QhnUNo/pDx8Wz7vH2q5O0BVACmtkGIuiZnhHzqQ6eXzabOufoc1R41Vk5s1r1GTjEieHqLqBF5C4Ji5caNnA/KeDU+lgzgOda+Juq5ANRdG22diSwx6zPPFljUY93Kotb1g6HA4X66e7uQBOTSGMNyDZTuvg6F/J71XV2WwyX+2ny9qytGF/2brUkVf2TEBEtRIa90qo0XQQ4u2x4O0wMQBtG3m2EL0QCcaoGQw1pn7pAlLfOEItZHVC52Ifb7J/llaLEeCW091cvDYtcbsVfmsNvDWW4yI0e1ztd9PNsl/fdRI3PLf+sqiHQruLztodJdTsSLjUR+EJdnwt4oi7IHcNqCkB6f1jxQgZNVr8Ip7nCR192tuZPU4PNq1DhkHM14L4yVDICmstYqwnaiSTzZLseH2wbcDyXMOz1LFAXL+MqUyBmhr6LGFlyiljvYK8eJQXJFZ2QQ6bUDMSC3n3GWselFAbJSyLqQxOpNvaJjDZPR9MWUItZFGVD6hR4yBVeefbQ9DJEvjznfVSXy5ipJhFvRJqNBCBIqhstKlwDTzSAqJ4ce8UaorraTjhwEFkANnQKAfnr9qwZ448LNn0yaixhFEdNcmEzpfDI8zWHdZOyaghzZKaPIHNUYPYxIX6U60eV7oun7IxCBmWDagp7phHhjJqOrAx1HWObVsnQl5WK68doibzWh01ZAQ2ndabyaiZVcZlUaBG9ZdfEO1f09lxIXL0/F2aUVOSsZR75qiBN5BExAQ5V+4OhTx6vinn8FivIUYHa8D0WnkCNbwteLcQSkbNcB33GLWYaC0lysEm1FLKFtdUYsXKCdQMeWyGmlbgO5CNKcAGX7mHijpZPa3B3ZJR454HyXBoKTWphtAyDDXstiw3T112WJRQM4KBWF4RQCKUooYXACmk2TQjTpsjixHt3yWhHVPah6gZbsILq+aAlNU4asgW4BpDCtLLqtHX4DZ7xJuno9kL1LSS6RoSrNtjZsHFx5kv4f+AsF1vsKvXOcFBeS0pPZZFCSLCygw1m7Rg4aasHKrxtSBOrygjibNHqDljj/HcTQRtqBS1GOwMiniImZa54HKaTZCgbocLvoBHp/6zOQAHfsRiA/GF51u8hfPzdLeadYesx1EbWCyxYnr6WJbQ3DNowKsV0LMlFymgQQtdF47ckYS6Ok/RJDEJqRlqtK0NOXNQxDdeuvcMcuCEfzoOwB9g7pJKe3QkxTa5vb3qf3BAJdQZ96gri6Kf0pBQg+kklo1cBxIzONJeRDTUw1LGS4sHqCFffKwVFFtkSCXUbNp/GfY02yK2xnyFzDkX8vKGxZ1UInlV/sVb3DDUMiQk8OHtOJJ4DfKfxgDvJFmA8yEqKXbJbagRWPR1j1HLqLA4hV5DbQTtDkEVFUUVUEZ/4XwEQcSnsMAEEVPCyosT9AK1Hu5RwzISR1Icig0P8TgcF/2jKDUvERiE9uayyL4BNZus1yPJQBk1toKILDMFabps1UvrxCLuUrPgWedtdN0bNU8MLlDD7chY/Gqo0YSo1HimOMwGxWAKHHAmmUFokFAbh7dkOZGMGmtIUqSxDe/lIgo0Zqwmkik2WzWIrPbLUvkSasjHIEt1ZNRy6Npls6M6HXQ2zfu4HhS0WXDQiJqaD8DgE5kG1Easv9dgylEh9vRVSOeL3cQCHTVj+ZWXmh0JNTQlYqMl1FRgB8NkBPE66QtTQXEYA0sDd8KFQLQBNfw7ETSxCtRs6oTWxlaM16mkxrzIbkiqErwAMoWXlblrqMUkwy+hFpMIyxxElOi6RmLK4wp4D02ThsngyjXyGi4PkE8uUMsT4qIFBR+b/FZ7W3ZH0guef5Lyz0SaGJj+S+ptNdSABGoaWVzhmhHtZtH0gq4LUnvAYHQlxxjQDLB4nUCNktBrGWE1J9Lp2HZ5A4z84lqqOhILyQ1P9jJims3Da5jaOorOEUHNOEANd1Fj1EZ4kZShDMb8Gs4/IhzwCr0E6gbkGvm26G94PWgIbYQUNXyPjFpEeY100+PCtLSrZUDMgnfBEqsmUjXL4yHv4QKlUKztdf3s6m288M4Uruse8JqLd6MY2biDDy9HE59L98giNSdEHhg5oL5QmJA7sUeG1B06Iqu0LXKPIpeEoht8BvGaBdtUSKyAXGZ8JngZs6mjUlqx7xT1q7gpkQGqDKLwStjUsPAwSZ9ES8mZKmYHltAA9pic8q2wwOtUfLZu1s4quDfvjSJyBdv23IOxpXfLyMVC17KjsXtjGONlqMVcpWHQjppYtUgRnrlyNV/bMV6xKDdm4G35MeEd+Q+v9eg1jf4ZH5zHVWTxED20j56PbTb28TU9fpEvBWujj+0n/5HC5ULa2s38t6KYo2Y4VRMoYNEU4Qy8k4QaAq1Z/sRWLe+oMWLrDQynOKW0RtHAeEetRoCaYQYtG7nHaQJRzjtqlDBqhqn4rUsd7bByzXfUBGG95vjluTwd8qoC43XCt++BdC/w2lYScIrTKnhHjZKWpXpHh0/LzrLk34VUrXtoYWsvS06+0zu90zu90zu90zu90ztdSf8F0HEX/wAPLSg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data:image/png;base64,iVBORw0KGgoAAAANSUhEUgAAATUAAAB2CAMAAACeevRAAAAA0lBMVEX///8ze77+/v6Qx0r3+v3n7/cweb0sd73E2etSjcb7/P6OxkY5gcE3fsDh7PbD2Ox3ptNrns9IicXT4/GWutzu9Ppbk8jz+e2xzea73JT7/fkYcLm90+nI5KTa5/OJs9nu9uSVyVKk0Wvh78+p03Xb7Ma02IedzmGW0kulxOGJxDvQ57Pm8tjK46qBrNbV6byi3F6a20yk2mjJ2rDA16bs7eff5dez3YSuz4S9zdxendjR2sdqmcNFgbilvNLf4NvM7aGky3bT38C66X6vxY/j+8ZZrRrrAAAYX0lEQVR4nO1dCX+bRhYXiEsIJG4hGYMuS8ayUZImddtNu2139/t/pZ2ZNxcSQki2m93U79c2hGPE/Hn3ezPtqaepJx+/k0ydUPvWL/k/R++oXUNtqPU4dt/6Lf/XqAtqvQbU1Mn8cXV3t9/vCO33+7vV4+N89tfP4FtQC2oYLQYevZn8F+F1t7vdbNbL7XbRp7TYbpfL5+ntEwJv8g3n89dQG2qEyWp8NpsgwDbr7cPDwxCIodaHv6IL/e3mdr/6vrnuLGqCZvPV02bZf5CxaiCM3XD7fIt47rtFrh01QQSybRtadeiQzK6n++9VWM9iRv6crHab5aLfzmRHwC2269vV/Hs0wOdQA8xuMWQXICYBt9k/fn+C2i6ggNn0NGSY+4b94WlVhy6sn747OT1jC9TJ3RrZywbUhgSxBScKYQNuH/urbz3L16Z2CZ3cbRZHKGDGWmyX6/VmM50+Idqhf2+n0816vV4CfjXQln9+60m+OrWBNnt8Wi6Gh5D1t9ib3d89zieYZkDoaI6ihf3T7boO28dPd38jvYYYbb8+xIyYxd0K4TVrNo2z2Xxae+T+0/47NKKnldr8ts40WC7XTwixE4DR8X7Y3suc9mH//XHaSdR6vdWyptyRw7+8PR8mqZ/va6B9/EH7K2bxV9MJ0CZPNeEcLpbTVYcASb2tgXb/4W1Bs0v/23yUZtTmUwk0JJnLp9Wkg3qa/fCpDtrnLy94sxPHEuVVJK4cZwHfTqE2MdrscSNzGsKsm3s/uzsA7fbLtS9ux6NwpAMjqbGe57pGhtI0m724puthqusxuUDugUMN7sQj5LHdNPjLqUmlPW4kr3a4uF119O3/XMqgDT9Mr+Y0O4wKRJmOARiV6C9ROSLnsxG9JU6LKCrLKLJsfL5Et0cpuqiGYwy2No7wU+O3keBj0Owfn8XkkQ24m3Rk9cc6aB9/uprTej//UlmjsEwqBEP81cvyPPW9UO1pZRXSW3K/GFuYcrtnZ141Rvd4hY50XYSQ+vLbL1GYW0VSvgm3NYLGOW247RxDqv9Y18QTgXbtO9nZr2Xcw/xShgidr6GNWcj7qiPUPIaa5adazyay0QvR/ehPLQ/jnp0i1OxykOER4uzX394CtiPxnPzBQUOBN/bru3HMP5YfZU7r//TPw1/q/E56VcRwhLRYmVCZzL9GtpYWnNe8jOFhe5XOHyaohX5ERTP6mnf+3e50ZAmmFDQUnS+mj10nq/74/LEmn3/8OJvUaN45Q2lbnKGImaRHWpnENdTSWENkqz09sfBjmChqmcfUn+5nb8Bsh37ajhsCZAbmXUexf9zUQMOJ3APa4E/QiZAYCv5Agsh+w/LrqFUpJktTQ8KO+ng8tkBCtbJgVkCrorjrLLrTAa/dcY1+/2HaOS2m/jitg9Y/TBsNh893XYeLo0qgNuaoIc1WR82PMGWaPfYxalZRVV5GUIujiDFYXER679Wpzmpz7nMgTutqO3vql+nHMwWY5VP3TLiWyrzmlfTIzg4ktBxh0u1eDrwWhuhmW0WoqTKvpW/gfNTlEwfsZP73i6fuUffsmNPqmCEFyUebnNdvIy/lEMeFR9lGLypNQs0S1kAblICMnZYaRq03Tsb0ouULHfl6VJfPLec0BFpX5jgH2mItkkWz1WY5fTwzMtL7Y3KgW3rPSogXgjgQ6XwtrUJq60Mv02g3hVr++jMBKS6A1xDCCbBrnhRvoNZq3VaTZz7TzbzzCLPPbaAN+0g4+a3z/fZhOFyfy1OOKn+cj0ZhgUQVQViG6Lj0EUMhQ5HmISKEpofcWHSUIxHVPHQa3ZN6KXLVME75V88ajfJx8SaOh4QaCiO5Ult2tXcIid2HNtAWGwHRZE/i22F/u2uXUnWEAqQoqkhAhKSywtFRisCwx16FQ61ibI8KnxwV2J0dlVWB78lQbJBhcVXDCJ0pqvJNQJNRm6y5fHbOv9pfOGhDWoCpabTljufkcH2Qfpbh9vaMcdBC5FRkOpE7O8fHOVFdcZhhSnNVg6MsCzW4v0xTco8+wk/Z8RidsN5CPHsSar3e6oHNdtrZfM4+f/gopXzrpZbh4llYAXW/FTkBZB/mZ97LFumNnk2cWXqekMqPbLhL1fj9Kn9Ie6OUh4TaZMNYbbvqbAnmT7/fCvp994ecllvK2e/ZfrkQrDjsP8/fYjp/EQnUVgvGB7trU/3an0sRwy4PA39kP0Xa7v7+j/kLX/0bkrAFOzZfZAqu647UpATbdrM6xn6yW4uA7X7z/1uSl8ICqqlxUHAVIdA+MEZb7xrVvcxuww9X8/Q3JyGgS6HVriKbc9pwO21gNCCpInG//b+t+nHU9nQ2w/X8qjIFzhXBAA/IHTs9wuSpz8R4uO7uFsqEbejF1lGY21cgbkGnTLguCEBl+uenj+CinZPw2X7LPbzmW2NrfEgimLRHaeH5vleGmtr8RDg69DhsHZ6JxofllzgrMYUX8omU7aBq7SoBVb9Q0BZNVqBONi9lNcuoPR4oTp2UhE4rzrzAdRTXRXckUUjTGaqVuPLtgyqLBQ6aVQWOi59R3KDIZdy0MnAxVRd6w0xCH9dMJ80vGwAIspIoUG+2AnWa7XiSvSneRaiZRp1MQE0Ni4FrKoaCyVACP7WbnjANZ8BzIz29TBzFIM+ga06SSZkjvYLnguyy6Qpj8BK1NodUbosVqNFsw726u+OrtjUAXASZPnkny3cN6ZJhDCB5ploDs3a/YbgsR6cXQf1KUvI0pZ3BLxlmcZnKO0wSDa/xoiYkVzRc77s++8i84WFDwtg+xABNi6CW+8oBnEZAMmvqMc6KUkHgWriHlwa/MXnUKnrNTC7Lwh2ituie9+ZEEmxItXdfYzDbsY/UoEYZauaNoAChpnsAmkHOmDDhBKdFGGqmuIL4EJeXe5ED95FLMKzLKwm5zz6PER29RhsdoDYcdo/cOQQ/3SPQNhc1Lc9ZwPqwO7oGqBkKVFMIlWNcTnBANSWlFYZpQueLawaAmuFWOB2SgkgaBs6ChwGAFlRpaJVIwBUjybjq91yuAryLqgtHvHZxZDB7+ni/WIvUY7eH9qc1AkXNzXo2JxWnZamwWlj07JByUYBUG9VrDtHpml6SK6YX9+KK4IL03whXmcMoQPqOM4UmaYKgPHyNNjrktYslFKdyu1oBiebPFLXlkYgyXqvbNS0lLOSS2icmHTSWgbhEpTjTcoPuYZth+nEvB8l1S4qUXkYj8TspRtccJFjwDe+SogyzobxkcKE1mP3w6eOmsxUQxLzq/mJ/eInzmiqzml45wBN8dqHvUkVOJdShTR1xQYTOj+3MAWA5VLHkmGk+vnhTlgFhR+sCM3oUhq4vQmC2/3R/gRWQH2Sf6UixMWvglbhlCFOJZjQic1SkklMcucSMIqeNokZLpyGWZQNJaEyk2DDTJk1th4QRDUv3iVKMLmA2jtqaJacvQc3+/OFfVzAa/l3uIN4eYs5Qc13HpYQUe54QBqwkCSOchJwPjlqpI8ozDzu1GAZwOwyn0a0A0JUktwuTsOao6a4Tb0/pqohK/fen3+fdb6/RnH2mI0Uq/DXu7SPfKyRi68iV9HFAUIsoasgT8xElYCWMQEdS7SKdZQSNqIF1MRB/ZsTQOhcwG4/eb5meac161Vhd/fOP/7Tc3O7AcNSOgirJyzXA9eK8prhS95CaEYXEeQ3xCyZ4RsGn23gtLglWSd5T9QLbg0ucD8Zrsx0rlLSVQrV8JH2QL48tmR5Vz1u/3WR9yvWooUZ5LW7Qa1pZ12v1AAC7skgIiQ/SFGWOfIVIvJWHOdw2SDvbA55f4yFVWy00jiri+QDNWhhNz6qqVVEICZ0fXKGoGUTegJDhHIFLGoip5Qc2VBHxluOlmHG0lNhdU6Q0NB5MZUyoPc9LwKurOosoR+2RzaJNRGPPCLz0vNpEmA2MpLWCe06vGUpEquyEdBV9MPDXfDaqRmIF5q8RCJwgYK4v3ENDg4AZUTsrWFBfifgUMENRQ+dgVBWKjQXULTW3GPuPjped+ShWFSB7n7SiywL44bTZhuLYoEYhyC1zvpDXC4iUMfdyUQxG5Nhg6g+9L8GFNsvEaYK8ZHIIarJOTtRVRBlovd6KpcAXp9P5BDXDVIo2NopL5wYr4VZeQ/5av9VfM5QDNRPTEOomKMNROPboVH1dxKEZbtAyiIsGQqlaCFpiaItxHqaeaxg3Ck5M2jTUYkSGMpOuyUkOGheZfv90Op99OzOxTrGbFtJ72lGbTBftsYGiHPqmOWg2VzGdwDFpzmOA+7Hk2ACE1RhksOoAIgrDNBXHMYBZDcSIOoh0MABK4CGnazCqchGd7R+Yy3aydMBQQ5Ckzd9Fy3y3C2od4tBD1LRxYlAOIWoI5inya4CaBs6rQvUfMr1Mf9E/XZxfgwDfLWipwYqIuBt+R2YDxAi3PfLutZNmlKOGMCmbfgGB5vA7WlCbMZP90JjzMJpQQ+F2UksxGiaNSpleI3Fo7pNrDlhE9Wf/4Bn8vW3grSSEMFezdZhY12CUgkaY7YlK6PBkQleghj5Z2SCkPycOf79BC2oTlgNvyq9BFaAherTJN5FqAGWtbgCo2eDqGwFkx+2wAt1GnjFdXDewLXy7YkrRQEkKCErHsgsXUFynEm0Yu+YlFrpvig/3S3p0PfQdft1sQU0k3BvWxKNpY84xG5alqDr26A0CqhJUoc2eAJmGJ7TIJIFlQBlHSweuS1W/QywweMzGjeRpQChvBt1qfKoqazYuo8NjFoAXkGTEHFgHl0c8o4ym0MiLlOZbpkOPYncMTUYSuM2OixZGnp/4XiTbo/oTMflbWYYc9hDD5HgRTePGkCGWHSjSJIeH6CSifJs1/Bee9OoPP901gq7lRaAwP9w4WJ1JswiEECOcBm02ZU0yjbkC3Hl2uvnM1mJM+LLK0mUqPKGeGgBrypsi5mcafkBt/dEDklAjC5D5coNTzbMxzdgTG1QTIjsdcNAGZYuLO/uBfZxrajsS6Yif9Ng+J1Qqzl/y7NtrkFrbKmz2Wai25QlnV8tI2EaNkPTGo4qDdsovgZ+84y0Ly2aO7vruWRAkRTk+p8FJAc/0X7FFl3IZg20+5R1ow+2JKdk/J1QSDUfqS9fKgKm04LeWkEtdcXd68aJdZdQcl/pcxz+X4YlLpI1vOodLXX6ayiYDaCK2SDjp7Wq/MVE0pMSN7jFT4LZVskVzzNU9RezVSf3F7LAMQ9Ms79KmhPafFl5uj2A3Ef2OyG87saCidI6YzS6Z09Fa/p/cSv1rL9qJx0ahAg4wu+USNf01FwYJA8rojvfW4p7HZuWm88hKJG7A60Dn2xIuctPf/cua/uIoCBxkdb7FJiuHeyBiEfqXtIJ721yByhhjDdjirpAlYJ3o5Dwmd89SX+61nayUYgt5XPKCghM/e406U8/1CB5wWo/0uMubBWyaFqLETIm5TERZQ4V7Us/MVrdi4LaFlJpOVuNJLWg2nJGFUY3zPCdL9vg70Zu0+jAjDe+3QAbEI8E5XZp0zNb+iZ8bkVxoi8db35+UTm/LF2z0cTt3g+uWUtRMZsF8KrIn64qPeOs7Ifuni1sociRpb2mVaOhBJlyCbVTATYLZ8iohp2heTovgoUjv5eTeBDtsIQwk6so9C26rJFGPiwQNlVQnVU0zWyPnQFrbM9xujlRQmNAQgYZVWsBEtnHF9Gw1lXfwGfZb1rbY44CE0gL/kaeQ0NOVXOfsBvr1xPJPLSKhpkJ7GiyHdAAGGS7G4MdvCnyWDITCdPYBNGj8MwfC9cRhLRn8pF98QhnUNo/pDx8Wz7vH2q5O0BVACmtkGIuiZnhHzqQ6eXzabOufoc1R41Vk5s1r1GTjEieHqLqBF5C4Ji5caNnA/KeDU+lgzgOda+Juq5ANRdG22diSwx6zPPFljUY93Kotb1g6HA4X66e7uQBOTSGMNyDZTuvg6F/J71XV2WwyX+2ny9qytGF/2brUkVf2TEBEtRIa90qo0XQQ4u2x4O0wMQBtG3m2EL0QCcaoGQw1pn7pAlLfOEItZHVC52Ifb7J/llaLEeCW091cvDYtcbsVfmsNvDWW4yI0e1ztd9PNsl/fdRI3PLf+sqiHQruLztodJdTsSLjUR+EJdnwt4oi7IHcNqCkB6f1jxQgZNVr8Ip7nCR192tuZPU4PNq1DhkHM14L4yVDICmstYqwnaiSTzZLseH2wbcDyXMOz1LFAXL+MqUyBmhr6LGFlyiljvYK8eJQXJFZ2QQ6bUDMSC3n3GWselFAbJSyLqQxOpNvaJjDZPR9MWUItZFGVD6hR4yBVeefbQ9DJEvjznfVSXy5ipJhFvRJqNBCBIqhstKlwDTzSAqJ4ce8UaorraTjhwEFkANnQKAfnr9qwZ448LNn0yaixhFEdNcmEzpfDI8zWHdZOyaghzZKaPIHNUYPYxIX6U60eV7oun7IxCBmWDagp7phHhjJqOrAx1HWObVsnQl5WK68doibzWh01ZAQ2ndabyaiZVcZlUaBG9ZdfEO1f09lxIXL0/F2aUVOSsZR75qiBN5BExAQ5V+4OhTx6vinn8FivIUYHa8D0WnkCNbwteLcQSkbNcB33GLWYaC0lysEm1FLKFtdUYsXKCdQMeWyGmlbgO5CNKcAGX7mHijpZPa3B3ZJR454HyXBoKTWphtAyDDXstiw3T112WJRQM4KBWF4RQCKUooYXACmk2TQjTpsjixHt3yWhHVPah6gZbsILq+aAlNU4asgW4BpDCtLLqtHX4DZ7xJuno9kL1LSS6RoSrNtjZsHFx5kv4f+AsF1vsKvXOcFBeS0pPZZFCSLCygw1m7Rg4aasHKrxtSBOrygjibNHqDljj/HcTQRtqBS1GOwMiniImZa54HKaTZCgbocLvoBHp/6zOQAHfsRiA/GF51u8hfPzdLeadYesx1EbWCyxYnr6WJbQ3DNowKsV0LMlFymgQQtdF47ckYS6Ok/RJDEJqRlqtK0NOXNQxDdeuvcMcuCEfzoOwB9g7pJKe3QkxTa5vb3qf3BAJdQZ96gri6Kf0pBQg+kklo1cBxIzONJeRDTUw1LGS4sHqCFffKwVFFtkSCXUbNp/GfY02yK2xnyFzDkX8vKGxZ1UInlV/sVb3DDUMiQk8OHtOJJ4DfKfxgDvJFmA8yEqKXbJbagRWPR1j1HLqLA4hV5DbQTtDkEVFUUVUEZ/4XwEQcSnsMAEEVPCyosT9AK1Hu5RwzISR1Icig0P8TgcF/2jKDUvERiE9uayyL4BNZus1yPJQBk1toKILDMFabps1UvrxCLuUrPgWedtdN0bNU8MLlDD7chY/Gqo0YSo1HimOMwGxWAKHHAmmUFokFAbh7dkOZGMGmtIUqSxDe/lIgo0Zqwmkik2WzWIrPbLUvkSasjHIEt1ZNRy6Npls6M6HXQ2zfu4HhS0WXDQiJqaD8DgE5kG1Easv9dgylEh9vRVSOeL3cQCHTVj+ZWXmh0JNTQlYqMl1FRgB8NkBPE66QtTQXEYA0sDd8KFQLQBNfw7ETSxCtRs6oTWxlaM16mkxrzIbkiqErwAMoWXlblrqMUkwy+hFpMIyxxElOi6RmLK4wp4D02ThsngyjXyGi4PkE8uUMsT4qIFBR+b/FZ7W3ZH0guef5Lyz0SaGJj+S+ptNdSABGoaWVzhmhHtZtH0gq4LUnvAYHQlxxjQDLB4nUCNktBrGWE1J9Lp2HZ5A4z84lqqOhILyQ1P9jJims3Da5jaOorOEUHNOEANd1Fj1EZ4kZShDMb8Gs4/IhzwCr0E6gbkGvm26G94PWgIbYQUNXyPjFpEeY100+PCtLSrZUDMgnfBEqsmUjXL4yHv4QKlUKztdf3s6m288M4Uruse8JqLd6MY2biDDy9HE59L98giNSdEHhg5oL5QmJA7sUeG1B06Iqu0LXKPIpeEoht8BvGaBdtUSKyAXGZ8JngZs6mjUlqx7xT1q7gpkQGqDKLwStjUsPAwSZ9ES8mZKmYHltAA9pic8q2wwOtUfLZu1s4quDfvjSJyBdv23IOxpXfLyMVC17KjsXtjGONlqMVcpWHQjppYtUgRnrlyNV/bMV6xKDdm4G35MeEd+Q+v9eg1jf4ZH5zHVWTxED20j56PbTb28TU9fpEvBWujj+0n/5HC5ULa2s38t6KYo2Y4VRMoYNEU4Qy8k4QaAq1Z/sRWLe+oMWLrDQynOKW0RtHAeEetRoCaYQYtG7nHaQJRzjtqlDBqhqn4rUsd7bByzXfUBGG95vjluTwd8qoC43XCt++BdC/w2lYScIrTKnhHjZKWpXpHh0/LzrLk34VUrXtoYWsvS06+0zu90zu90zu90zu90ztdSf8F0HEX/wAPLSg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3ACE6B-875D-5E15-EAB5-33BD0048B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0" y="126600"/>
            <a:ext cx="1966554" cy="102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467544" y="338328"/>
            <a:ext cx="712879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dirty="0">
                <a:latin typeface="Arial Black" panose="020B0A04020102020204" pitchFamily="34" charset="0"/>
              </a:rPr>
              <a:t>Como Criar Sites e Aplicações para a Web</a:t>
            </a:r>
            <a:endParaRPr sz="2000" dirty="0">
              <a:latin typeface="Arial Black" panose="020B0A04020102020204" pitchFamily="34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A disciplina de </a:t>
            </a:r>
            <a:r>
              <a:rPr lang="pt-BR" sz="1800" b="1" dirty="0">
                <a:solidFill>
                  <a:srgbClr val="2758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Desenvolvimento Web 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é uma das mais importantes no campo da tecnologia da informação, pois permite a criação de sites, aplicações e sistemas para a internet. 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Nesta disciplina, você aprenderá as principais tecnologias e ferramentas utilizadas no desenvolvimento web, tais </a:t>
            </a:r>
            <a:r>
              <a:rPr lang="pt-BR" sz="1800" b="1" dirty="0">
                <a:solidFill>
                  <a:srgbClr val="EA7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HTML, CSS, </a:t>
            </a:r>
            <a:r>
              <a:rPr lang="pt-BR" sz="1800" b="1" dirty="0" err="1">
                <a:solidFill>
                  <a:srgbClr val="EA7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, PHP, MySQL e outros. Além disso, você entenderá os conceitos básicos da arquitetura de sistemas web, como a estrutura cliente-servidor  e  protocolos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" panose="020B0604020202020204" pitchFamily="34" charset="0"/>
              <a:cs typeface="Arial" panose="020B0604020202020204" pitchFamily="34" charset="0"/>
              <a:sym typeface="Barlow Semi Condensed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48F92F9-4F55-D68E-40EB-F1C3EF1AC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30" y="4299942"/>
            <a:ext cx="1281568" cy="6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6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7128792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sz="2000" dirty="0">
                <a:latin typeface="Arial Black" panose="020B0A04020102020204" pitchFamily="34" charset="0"/>
              </a:rPr>
              <a:t>Como Criar Sites e Aplicações para a Web</a:t>
            </a:r>
            <a:endParaRPr sz="2000" dirty="0">
              <a:latin typeface="Arial Black" panose="020B0A04020102020204" pitchFamily="34" charset="0"/>
            </a:endParaRPr>
          </a:p>
        </p:txBody>
      </p:sp>
      <p:sp>
        <p:nvSpPr>
          <p:cNvPr id="1891" name="Google Shape;1891;p36"/>
          <p:cNvSpPr txBox="1">
            <a:spLocks noGrp="1"/>
          </p:cNvSpPr>
          <p:nvPr>
            <p:ph type="body" idx="1"/>
          </p:nvPr>
        </p:nvSpPr>
        <p:spPr>
          <a:xfrm>
            <a:off x="714650" y="1131590"/>
            <a:ext cx="7705500" cy="381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lnSpc>
                <a:spcPct val="150000"/>
              </a:lnSpc>
              <a:buNone/>
            </a:pP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Ao longo do curso, você desenvolverá habilidades para criar </a:t>
            </a:r>
            <a:r>
              <a:rPr lang="pt-BR" sz="1800" b="1" dirty="0">
                <a:solidFill>
                  <a:srgbClr val="EA7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sites responsivos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, com design moderno e funcionalidades avançadas. A disciplina também abordará tópicos como boas práticas de desenvolvimento.</a:t>
            </a:r>
          </a:p>
          <a:p>
            <a:pPr marL="152400" indent="0">
              <a:lnSpc>
                <a:spcPct val="150000"/>
              </a:lnSpc>
              <a:buNone/>
            </a:pP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Ao finalizar a disciplina, você terá a </a:t>
            </a:r>
            <a:r>
              <a:rPr lang="pt-BR" sz="1800" b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para criar sites e aplicações 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para a web, seja para projetos pessoais ou profissionais. Com as habilidades adquiridas, você poderá se </a:t>
            </a:r>
            <a:r>
              <a:rPr lang="pt-BR" sz="18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destacar no mercado de trabalho </a:t>
            </a:r>
            <a:r>
              <a:rPr lang="pt-BR" sz="1800" b="1" dirty="0">
                <a:latin typeface="Arial" panose="020B0604020202020204" pitchFamily="34" charset="0"/>
                <a:cs typeface="Arial" panose="020B0604020202020204" pitchFamily="34" charset="0"/>
              </a:rPr>
              <a:t>e contribuir para o desenvolvimento de projetos web de sucesso.</a:t>
            </a:r>
          </a:p>
          <a:p>
            <a:pPr marL="152400" indent="0">
              <a:lnSpc>
                <a:spcPct val="150000"/>
              </a:lnSpc>
              <a:buNone/>
            </a:pPr>
            <a:endParaRPr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4A53F0-8CC8-B0B0-2E4D-C24931466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30" y="4299942"/>
            <a:ext cx="1281568" cy="6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506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3" name="Google Shape;3513;p62"/>
          <p:cNvPicPr preferRelativeResize="0"/>
          <p:nvPr/>
        </p:nvPicPr>
        <p:blipFill rotWithShape="1">
          <a:blip r:embed="rId3">
            <a:alphaModFix/>
          </a:blip>
          <a:srcRect l="1484" r="1494"/>
          <a:stretch/>
        </p:blipFill>
        <p:spPr>
          <a:xfrm>
            <a:off x="4696641" y="1580762"/>
            <a:ext cx="2741302" cy="1589316"/>
          </a:xfrm>
          <a:prstGeom prst="rect">
            <a:avLst/>
          </a:prstGeom>
          <a:noFill/>
          <a:ln>
            <a:noFill/>
          </a:ln>
        </p:spPr>
      </p:pic>
      <p:sp>
        <p:nvSpPr>
          <p:cNvPr id="3514" name="Google Shape;3514;p62"/>
          <p:cNvSpPr txBox="1">
            <a:spLocks noGrp="1"/>
          </p:cNvSpPr>
          <p:nvPr>
            <p:ph type="body" idx="1"/>
          </p:nvPr>
        </p:nvSpPr>
        <p:spPr>
          <a:xfrm>
            <a:off x="251520" y="807509"/>
            <a:ext cx="3693694" cy="3372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52400" indent="0">
              <a:lnSpc>
                <a:spcPct val="150000"/>
              </a:lnSpc>
              <a:buClr>
                <a:srgbClr val="434343"/>
              </a:buClr>
              <a:buSzPts val="1200"/>
              <a:buFont typeface="Barlow Semi Condensed Medium"/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Vale salientar que este é apenas o primeiro passo de uma jornada rumo ao infinito, e digo “infinito” pois, nesta nossa área de atuação a evolução é constante e ininterrupta, então, se prepare para ser desafiado todos os dias a usar seus talentos, criatividade e força de vontade em favor do </a:t>
            </a:r>
            <a:r>
              <a:rPr lang="pt-BR" b="1" dirty="0">
                <a:solidFill>
                  <a:srgbClr val="EA770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 aprendizado e crescimento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!  </a:t>
            </a:r>
          </a:p>
        </p:txBody>
      </p:sp>
      <p:sp>
        <p:nvSpPr>
          <p:cNvPr id="3515" name="Google Shape;3515;p62"/>
          <p:cNvSpPr txBox="1">
            <a:spLocks noGrp="1"/>
          </p:cNvSpPr>
          <p:nvPr>
            <p:ph type="title"/>
          </p:nvPr>
        </p:nvSpPr>
        <p:spPr>
          <a:xfrm>
            <a:off x="2100600" y="123478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rial Black" panose="020B0A04020102020204" pitchFamily="34" charset="0"/>
              </a:rPr>
              <a:t>Atenção</a:t>
            </a:r>
            <a:endParaRPr dirty="0">
              <a:latin typeface="Arial Black" panose="020B0A04020102020204" pitchFamily="34" charset="0"/>
            </a:endParaRPr>
          </a:p>
        </p:txBody>
      </p:sp>
      <p:grpSp>
        <p:nvGrpSpPr>
          <p:cNvPr id="3516" name="Google Shape;3516;p62"/>
          <p:cNvGrpSpPr/>
          <p:nvPr/>
        </p:nvGrpSpPr>
        <p:grpSpPr>
          <a:xfrm>
            <a:off x="3831152" y="807450"/>
            <a:ext cx="4097650" cy="3780909"/>
            <a:chOff x="1230400" y="410075"/>
            <a:chExt cx="5124625" cy="4728500"/>
          </a:xfrm>
        </p:grpSpPr>
        <p:sp>
          <p:nvSpPr>
            <p:cNvPr id="3517" name="Google Shape;3517;p62"/>
            <p:cNvSpPr/>
            <p:nvPr/>
          </p:nvSpPr>
          <p:spPr>
            <a:xfrm>
              <a:off x="1384675" y="410150"/>
              <a:ext cx="4970350" cy="3655600"/>
            </a:xfrm>
            <a:custGeom>
              <a:avLst/>
              <a:gdLst/>
              <a:ahLst/>
              <a:cxnLst/>
              <a:rect l="l" t="t" r="r" b="b"/>
              <a:pathLst>
                <a:path w="198814" h="146224" extrusionOk="0">
                  <a:moveTo>
                    <a:pt x="173002" y="38507"/>
                  </a:moveTo>
                  <a:lnTo>
                    <a:pt x="173002" y="118161"/>
                  </a:lnTo>
                  <a:lnTo>
                    <a:pt x="37835" y="118161"/>
                  </a:lnTo>
                  <a:lnTo>
                    <a:pt x="37835" y="38507"/>
                  </a:lnTo>
                  <a:close/>
                  <a:moveTo>
                    <a:pt x="144780" y="0"/>
                  </a:moveTo>
                  <a:cubicBezTo>
                    <a:pt x="136124" y="0"/>
                    <a:pt x="127640" y="2694"/>
                    <a:pt x="120221" y="7391"/>
                  </a:cubicBezTo>
                  <a:cubicBezTo>
                    <a:pt x="110674" y="13402"/>
                    <a:pt x="103216" y="21213"/>
                    <a:pt x="91516" y="22724"/>
                  </a:cubicBezTo>
                  <a:cubicBezTo>
                    <a:pt x="84957" y="23559"/>
                    <a:pt x="78300" y="23746"/>
                    <a:pt x="71643" y="23746"/>
                  </a:cubicBezTo>
                  <a:cubicBezTo>
                    <a:pt x="66261" y="23746"/>
                    <a:pt x="60878" y="23624"/>
                    <a:pt x="55546" y="23624"/>
                  </a:cubicBezTo>
                  <a:cubicBezTo>
                    <a:pt x="24881" y="23624"/>
                    <a:pt x="1" y="55833"/>
                    <a:pt x="6205" y="89392"/>
                  </a:cubicBezTo>
                  <a:cubicBezTo>
                    <a:pt x="12441" y="122951"/>
                    <a:pt x="41756" y="146223"/>
                    <a:pt x="66636" y="146223"/>
                  </a:cubicBezTo>
                  <a:cubicBezTo>
                    <a:pt x="89009" y="146223"/>
                    <a:pt x="107395" y="132787"/>
                    <a:pt x="128643" y="129187"/>
                  </a:cubicBezTo>
                  <a:cubicBezTo>
                    <a:pt x="139186" y="127419"/>
                    <a:pt x="149761" y="129508"/>
                    <a:pt x="160176" y="126840"/>
                  </a:cubicBezTo>
                  <a:cubicBezTo>
                    <a:pt x="172295" y="123722"/>
                    <a:pt x="183674" y="116297"/>
                    <a:pt x="190392" y="105560"/>
                  </a:cubicBezTo>
                  <a:cubicBezTo>
                    <a:pt x="194956" y="98232"/>
                    <a:pt x="197207" y="90163"/>
                    <a:pt x="197817" y="81870"/>
                  </a:cubicBezTo>
                  <a:cubicBezTo>
                    <a:pt x="198814" y="68594"/>
                    <a:pt x="195728" y="54740"/>
                    <a:pt x="191613" y="42397"/>
                  </a:cubicBezTo>
                  <a:cubicBezTo>
                    <a:pt x="185474" y="24074"/>
                    <a:pt x="173548" y="5270"/>
                    <a:pt x="153490" y="930"/>
                  </a:cubicBezTo>
                  <a:cubicBezTo>
                    <a:pt x="150590" y="302"/>
                    <a:pt x="147676" y="0"/>
                    <a:pt x="1447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1515675" y="410075"/>
              <a:ext cx="4819275" cy="3654050"/>
            </a:xfrm>
            <a:custGeom>
              <a:avLst/>
              <a:gdLst/>
              <a:ahLst/>
              <a:cxnLst/>
              <a:rect l="l" t="t" r="r" b="b"/>
              <a:pathLst>
                <a:path w="192771" h="146162" extrusionOk="0">
                  <a:moveTo>
                    <a:pt x="139507" y="1"/>
                  </a:moveTo>
                  <a:cubicBezTo>
                    <a:pt x="130860" y="1"/>
                    <a:pt x="122406" y="2701"/>
                    <a:pt x="114981" y="7394"/>
                  </a:cubicBezTo>
                  <a:cubicBezTo>
                    <a:pt x="105434" y="13405"/>
                    <a:pt x="97976" y="21216"/>
                    <a:pt x="86276" y="22727"/>
                  </a:cubicBezTo>
                  <a:cubicBezTo>
                    <a:pt x="79686" y="23563"/>
                    <a:pt x="73032" y="23756"/>
                    <a:pt x="66346" y="23756"/>
                  </a:cubicBezTo>
                  <a:cubicBezTo>
                    <a:pt x="60978" y="23756"/>
                    <a:pt x="55610" y="23627"/>
                    <a:pt x="50306" y="23627"/>
                  </a:cubicBezTo>
                  <a:cubicBezTo>
                    <a:pt x="22855" y="23627"/>
                    <a:pt x="32" y="49471"/>
                    <a:pt x="0" y="78948"/>
                  </a:cubicBezTo>
                  <a:cubicBezTo>
                    <a:pt x="0" y="82387"/>
                    <a:pt x="322" y="85891"/>
                    <a:pt x="965" y="89395"/>
                  </a:cubicBezTo>
                  <a:cubicBezTo>
                    <a:pt x="2893" y="99777"/>
                    <a:pt x="7040" y="109196"/>
                    <a:pt x="12601" y="117232"/>
                  </a:cubicBezTo>
                  <a:cubicBezTo>
                    <a:pt x="13469" y="115850"/>
                    <a:pt x="14337" y="114500"/>
                    <a:pt x="15140" y="113278"/>
                  </a:cubicBezTo>
                  <a:cubicBezTo>
                    <a:pt x="14305" y="112796"/>
                    <a:pt x="13565" y="112153"/>
                    <a:pt x="13276" y="111285"/>
                  </a:cubicBezTo>
                  <a:cubicBezTo>
                    <a:pt x="13179" y="111028"/>
                    <a:pt x="13147" y="110803"/>
                    <a:pt x="13147" y="110546"/>
                  </a:cubicBezTo>
                  <a:cubicBezTo>
                    <a:pt x="13147" y="109582"/>
                    <a:pt x="13758" y="108681"/>
                    <a:pt x="14787" y="108456"/>
                  </a:cubicBezTo>
                  <a:cubicBezTo>
                    <a:pt x="14915" y="108424"/>
                    <a:pt x="15044" y="108424"/>
                    <a:pt x="15205" y="108424"/>
                  </a:cubicBezTo>
                  <a:cubicBezTo>
                    <a:pt x="15976" y="108424"/>
                    <a:pt x="16812" y="108810"/>
                    <a:pt x="17583" y="109389"/>
                  </a:cubicBezTo>
                  <a:cubicBezTo>
                    <a:pt x="17648" y="109260"/>
                    <a:pt x="17744" y="109132"/>
                    <a:pt x="17808" y="109035"/>
                  </a:cubicBezTo>
                  <a:cubicBezTo>
                    <a:pt x="18194" y="108392"/>
                    <a:pt x="18451" y="107910"/>
                    <a:pt x="18515" y="107749"/>
                  </a:cubicBezTo>
                  <a:cubicBezTo>
                    <a:pt x="19158" y="106303"/>
                    <a:pt x="20958" y="102445"/>
                    <a:pt x="21183" y="101963"/>
                  </a:cubicBezTo>
                  <a:cubicBezTo>
                    <a:pt x="21183" y="101835"/>
                    <a:pt x="21183" y="101610"/>
                    <a:pt x="21183" y="101256"/>
                  </a:cubicBezTo>
                  <a:cubicBezTo>
                    <a:pt x="21183" y="99617"/>
                    <a:pt x="21151" y="95599"/>
                    <a:pt x="20958" y="92288"/>
                  </a:cubicBezTo>
                  <a:cubicBezTo>
                    <a:pt x="20894" y="91323"/>
                    <a:pt x="20862" y="90456"/>
                    <a:pt x="20862" y="89716"/>
                  </a:cubicBezTo>
                  <a:cubicBezTo>
                    <a:pt x="20862" y="89073"/>
                    <a:pt x="20894" y="88495"/>
                    <a:pt x="20926" y="87980"/>
                  </a:cubicBezTo>
                  <a:cubicBezTo>
                    <a:pt x="20444" y="87370"/>
                    <a:pt x="20316" y="86791"/>
                    <a:pt x="20316" y="86309"/>
                  </a:cubicBezTo>
                  <a:cubicBezTo>
                    <a:pt x="20316" y="85859"/>
                    <a:pt x="20444" y="85505"/>
                    <a:pt x="20508" y="85312"/>
                  </a:cubicBezTo>
                  <a:cubicBezTo>
                    <a:pt x="20573" y="85184"/>
                    <a:pt x="20766" y="85055"/>
                    <a:pt x="21055" y="84927"/>
                  </a:cubicBezTo>
                  <a:cubicBezTo>
                    <a:pt x="21023" y="84573"/>
                    <a:pt x="20991" y="84220"/>
                    <a:pt x="20991" y="83962"/>
                  </a:cubicBezTo>
                  <a:cubicBezTo>
                    <a:pt x="20991" y="83705"/>
                    <a:pt x="21055" y="83352"/>
                    <a:pt x="21151" y="82902"/>
                  </a:cubicBezTo>
                  <a:cubicBezTo>
                    <a:pt x="21216" y="82452"/>
                    <a:pt x="21344" y="81873"/>
                    <a:pt x="21505" y="81262"/>
                  </a:cubicBezTo>
                  <a:cubicBezTo>
                    <a:pt x="21826" y="80041"/>
                    <a:pt x="22212" y="78562"/>
                    <a:pt x="22630" y="77148"/>
                  </a:cubicBezTo>
                  <a:cubicBezTo>
                    <a:pt x="23337" y="74673"/>
                    <a:pt x="24044" y="72358"/>
                    <a:pt x="24205" y="71812"/>
                  </a:cubicBezTo>
                  <a:cubicBezTo>
                    <a:pt x="24044" y="71587"/>
                    <a:pt x="23659" y="71040"/>
                    <a:pt x="23241" y="70430"/>
                  </a:cubicBezTo>
                  <a:cubicBezTo>
                    <a:pt x="22694" y="69626"/>
                    <a:pt x="22051" y="68726"/>
                    <a:pt x="21730" y="68276"/>
                  </a:cubicBezTo>
                  <a:cubicBezTo>
                    <a:pt x="21666" y="68147"/>
                    <a:pt x="21601" y="68083"/>
                    <a:pt x="21569" y="68051"/>
                  </a:cubicBezTo>
                  <a:cubicBezTo>
                    <a:pt x="21473" y="67922"/>
                    <a:pt x="21441" y="67794"/>
                    <a:pt x="21441" y="67633"/>
                  </a:cubicBezTo>
                  <a:cubicBezTo>
                    <a:pt x="21441" y="67504"/>
                    <a:pt x="21473" y="67376"/>
                    <a:pt x="21569" y="67279"/>
                  </a:cubicBezTo>
                  <a:cubicBezTo>
                    <a:pt x="21633" y="67151"/>
                    <a:pt x="21794" y="67086"/>
                    <a:pt x="21955" y="67086"/>
                  </a:cubicBezTo>
                  <a:cubicBezTo>
                    <a:pt x="22083" y="67086"/>
                    <a:pt x="22180" y="67119"/>
                    <a:pt x="22308" y="67183"/>
                  </a:cubicBezTo>
                  <a:lnTo>
                    <a:pt x="21666" y="65929"/>
                  </a:lnTo>
                  <a:lnTo>
                    <a:pt x="21633" y="65833"/>
                  </a:lnTo>
                  <a:lnTo>
                    <a:pt x="21633" y="65801"/>
                  </a:lnTo>
                  <a:cubicBezTo>
                    <a:pt x="21633" y="65769"/>
                    <a:pt x="21633" y="65640"/>
                    <a:pt x="21666" y="65511"/>
                  </a:cubicBezTo>
                  <a:cubicBezTo>
                    <a:pt x="21698" y="65383"/>
                    <a:pt x="21762" y="65254"/>
                    <a:pt x="21891" y="65094"/>
                  </a:cubicBezTo>
                  <a:cubicBezTo>
                    <a:pt x="21987" y="65029"/>
                    <a:pt x="22116" y="64965"/>
                    <a:pt x="22276" y="64965"/>
                  </a:cubicBezTo>
                  <a:cubicBezTo>
                    <a:pt x="22341" y="64965"/>
                    <a:pt x="22405" y="64965"/>
                    <a:pt x="22469" y="64997"/>
                  </a:cubicBezTo>
                  <a:cubicBezTo>
                    <a:pt x="22566" y="64997"/>
                    <a:pt x="22630" y="65061"/>
                    <a:pt x="22726" y="65094"/>
                  </a:cubicBezTo>
                  <a:lnTo>
                    <a:pt x="22726" y="65094"/>
                  </a:lnTo>
                  <a:lnTo>
                    <a:pt x="22437" y="64483"/>
                  </a:lnTo>
                  <a:cubicBezTo>
                    <a:pt x="22437" y="64451"/>
                    <a:pt x="22405" y="64386"/>
                    <a:pt x="22437" y="64322"/>
                  </a:cubicBezTo>
                  <a:cubicBezTo>
                    <a:pt x="22437" y="64322"/>
                    <a:pt x="22469" y="64226"/>
                    <a:pt x="22501" y="64097"/>
                  </a:cubicBezTo>
                  <a:cubicBezTo>
                    <a:pt x="22566" y="64001"/>
                    <a:pt x="22662" y="63840"/>
                    <a:pt x="22823" y="63743"/>
                  </a:cubicBezTo>
                  <a:cubicBezTo>
                    <a:pt x="22919" y="63647"/>
                    <a:pt x="23080" y="63615"/>
                    <a:pt x="23209" y="63615"/>
                  </a:cubicBezTo>
                  <a:lnTo>
                    <a:pt x="23241" y="63615"/>
                  </a:lnTo>
                  <a:cubicBezTo>
                    <a:pt x="23401" y="63615"/>
                    <a:pt x="23562" y="63647"/>
                    <a:pt x="23723" y="63743"/>
                  </a:cubicBezTo>
                  <a:cubicBezTo>
                    <a:pt x="23819" y="63808"/>
                    <a:pt x="23916" y="63904"/>
                    <a:pt x="23980" y="64001"/>
                  </a:cubicBezTo>
                  <a:cubicBezTo>
                    <a:pt x="24076" y="64097"/>
                    <a:pt x="24141" y="64193"/>
                    <a:pt x="24237" y="64354"/>
                  </a:cubicBezTo>
                  <a:cubicBezTo>
                    <a:pt x="24366" y="64547"/>
                    <a:pt x="24494" y="64772"/>
                    <a:pt x="24623" y="64997"/>
                  </a:cubicBezTo>
                  <a:lnTo>
                    <a:pt x="24494" y="64161"/>
                  </a:lnTo>
                  <a:cubicBezTo>
                    <a:pt x="24494" y="64097"/>
                    <a:pt x="24494" y="64033"/>
                    <a:pt x="24526" y="64001"/>
                  </a:cubicBezTo>
                  <a:cubicBezTo>
                    <a:pt x="24526" y="63968"/>
                    <a:pt x="24591" y="63872"/>
                    <a:pt x="24687" y="63776"/>
                  </a:cubicBezTo>
                  <a:cubicBezTo>
                    <a:pt x="24719" y="63776"/>
                    <a:pt x="24719" y="63743"/>
                    <a:pt x="24751" y="63743"/>
                  </a:cubicBezTo>
                  <a:lnTo>
                    <a:pt x="24751" y="36485"/>
                  </a:lnTo>
                  <a:cubicBezTo>
                    <a:pt x="24751" y="33592"/>
                    <a:pt x="27098" y="31213"/>
                    <a:pt x="30023" y="31213"/>
                  </a:cubicBezTo>
                  <a:lnTo>
                    <a:pt x="170366" y="31213"/>
                  </a:lnTo>
                  <a:cubicBezTo>
                    <a:pt x="173259" y="31213"/>
                    <a:pt x="175637" y="33592"/>
                    <a:pt x="175637" y="36485"/>
                  </a:cubicBezTo>
                  <a:lnTo>
                    <a:pt x="175637" y="116364"/>
                  </a:lnTo>
                  <a:cubicBezTo>
                    <a:pt x="179334" y="113278"/>
                    <a:pt x="182580" y="109678"/>
                    <a:pt x="185152" y="105563"/>
                  </a:cubicBezTo>
                  <a:cubicBezTo>
                    <a:pt x="189716" y="98235"/>
                    <a:pt x="191967" y="90166"/>
                    <a:pt x="192577" y="81873"/>
                  </a:cubicBezTo>
                  <a:cubicBezTo>
                    <a:pt x="192706" y="80169"/>
                    <a:pt x="192770" y="78466"/>
                    <a:pt x="192770" y="76762"/>
                  </a:cubicBezTo>
                  <a:cubicBezTo>
                    <a:pt x="192770" y="65094"/>
                    <a:pt x="189974" y="53168"/>
                    <a:pt x="186373" y="42400"/>
                  </a:cubicBezTo>
                  <a:cubicBezTo>
                    <a:pt x="180234" y="24077"/>
                    <a:pt x="168308" y="5273"/>
                    <a:pt x="148250" y="933"/>
                  </a:cubicBezTo>
                  <a:cubicBezTo>
                    <a:pt x="145325" y="322"/>
                    <a:pt x="142432" y="1"/>
                    <a:pt x="139507" y="1"/>
                  </a:cubicBezTo>
                  <a:close/>
                  <a:moveTo>
                    <a:pt x="23016" y="127229"/>
                  </a:moveTo>
                  <a:cubicBezTo>
                    <a:pt x="22823" y="127454"/>
                    <a:pt x="22630" y="127679"/>
                    <a:pt x="22469" y="127840"/>
                  </a:cubicBezTo>
                  <a:cubicBezTo>
                    <a:pt x="22308" y="128032"/>
                    <a:pt x="22148" y="128193"/>
                    <a:pt x="22019" y="128354"/>
                  </a:cubicBezTo>
                  <a:cubicBezTo>
                    <a:pt x="22919" y="129222"/>
                    <a:pt x="23819" y="130058"/>
                    <a:pt x="24751" y="130861"/>
                  </a:cubicBezTo>
                  <a:lnTo>
                    <a:pt x="24751" y="127550"/>
                  </a:lnTo>
                  <a:cubicBezTo>
                    <a:pt x="24173" y="127518"/>
                    <a:pt x="23562" y="127422"/>
                    <a:pt x="23016" y="127229"/>
                  </a:cubicBezTo>
                  <a:close/>
                  <a:moveTo>
                    <a:pt x="64064" y="144523"/>
                  </a:moveTo>
                  <a:cubicBezTo>
                    <a:pt x="64032" y="145069"/>
                    <a:pt x="63968" y="145616"/>
                    <a:pt x="63903" y="146162"/>
                  </a:cubicBezTo>
                  <a:cubicBezTo>
                    <a:pt x="67921" y="145969"/>
                    <a:pt x="71779" y="145391"/>
                    <a:pt x="75572" y="1445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1972925" y="4531000"/>
              <a:ext cx="4095225" cy="240325"/>
            </a:xfrm>
            <a:custGeom>
              <a:avLst/>
              <a:gdLst/>
              <a:ahLst/>
              <a:cxnLst/>
              <a:rect l="l" t="t" r="r" b="b"/>
              <a:pathLst>
                <a:path w="163809" h="9613" extrusionOk="0">
                  <a:moveTo>
                    <a:pt x="81904" y="1"/>
                  </a:moveTo>
                  <a:cubicBezTo>
                    <a:pt x="36677" y="1"/>
                    <a:pt x="0" y="2155"/>
                    <a:pt x="0" y="4823"/>
                  </a:cubicBezTo>
                  <a:cubicBezTo>
                    <a:pt x="0" y="7458"/>
                    <a:pt x="36677" y="9612"/>
                    <a:pt x="81904" y="9612"/>
                  </a:cubicBezTo>
                  <a:cubicBezTo>
                    <a:pt x="127131" y="9612"/>
                    <a:pt x="163808" y="7458"/>
                    <a:pt x="163808" y="4823"/>
                  </a:cubicBezTo>
                  <a:cubicBezTo>
                    <a:pt x="163808" y="2155"/>
                    <a:pt x="127131" y="1"/>
                    <a:pt x="8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1972925" y="4535825"/>
              <a:ext cx="4095225" cy="235500"/>
            </a:xfrm>
            <a:custGeom>
              <a:avLst/>
              <a:gdLst/>
              <a:ahLst/>
              <a:cxnLst/>
              <a:rect l="l" t="t" r="r" b="b"/>
              <a:pathLst>
                <a:path w="163809" h="9420" extrusionOk="0">
                  <a:moveTo>
                    <a:pt x="58310" y="1"/>
                  </a:moveTo>
                  <a:lnTo>
                    <a:pt x="58310" y="1"/>
                  </a:lnTo>
                  <a:cubicBezTo>
                    <a:pt x="53489" y="97"/>
                    <a:pt x="48892" y="226"/>
                    <a:pt x="44488" y="354"/>
                  </a:cubicBezTo>
                  <a:cubicBezTo>
                    <a:pt x="41917" y="1062"/>
                    <a:pt x="39924" y="1126"/>
                    <a:pt x="39924" y="1126"/>
                  </a:cubicBezTo>
                  <a:lnTo>
                    <a:pt x="39924" y="1094"/>
                  </a:lnTo>
                  <a:cubicBezTo>
                    <a:pt x="39924" y="1062"/>
                    <a:pt x="39924" y="837"/>
                    <a:pt x="39956" y="483"/>
                  </a:cubicBezTo>
                  <a:lnTo>
                    <a:pt x="39956" y="483"/>
                  </a:lnTo>
                  <a:cubicBezTo>
                    <a:pt x="37609" y="579"/>
                    <a:pt x="35391" y="676"/>
                    <a:pt x="33206" y="740"/>
                  </a:cubicBezTo>
                  <a:cubicBezTo>
                    <a:pt x="33238" y="901"/>
                    <a:pt x="33238" y="1029"/>
                    <a:pt x="33238" y="1158"/>
                  </a:cubicBezTo>
                  <a:cubicBezTo>
                    <a:pt x="33238" y="1383"/>
                    <a:pt x="33206" y="1512"/>
                    <a:pt x="33206" y="1512"/>
                  </a:cubicBezTo>
                  <a:cubicBezTo>
                    <a:pt x="33206" y="1512"/>
                    <a:pt x="31791" y="1415"/>
                    <a:pt x="29830" y="901"/>
                  </a:cubicBezTo>
                  <a:cubicBezTo>
                    <a:pt x="11605" y="1801"/>
                    <a:pt x="0" y="3119"/>
                    <a:pt x="0" y="4630"/>
                  </a:cubicBezTo>
                  <a:cubicBezTo>
                    <a:pt x="0" y="7265"/>
                    <a:pt x="36677" y="9419"/>
                    <a:pt x="81904" y="9419"/>
                  </a:cubicBezTo>
                  <a:cubicBezTo>
                    <a:pt x="127131" y="9419"/>
                    <a:pt x="163808" y="7265"/>
                    <a:pt x="163808" y="4630"/>
                  </a:cubicBezTo>
                  <a:cubicBezTo>
                    <a:pt x="163808" y="2444"/>
                    <a:pt x="139218" y="612"/>
                    <a:pt x="105498" y="1"/>
                  </a:cubicBezTo>
                  <a:lnTo>
                    <a:pt x="105498" y="1"/>
                  </a:lnTo>
                  <a:lnTo>
                    <a:pt x="106430" y="1190"/>
                  </a:lnTo>
                  <a:cubicBezTo>
                    <a:pt x="106495" y="1287"/>
                    <a:pt x="106527" y="1415"/>
                    <a:pt x="106463" y="1512"/>
                  </a:cubicBezTo>
                  <a:cubicBezTo>
                    <a:pt x="106430" y="1608"/>
                    <a:pt x="106302" y="1672"/>
                    <a:pt x="106205" y="1672"/>
                  </a:cubicBezTo>
                  <a:lnTo>
                    <a:pt x="57603" y="1672"/>
                  </a:lnTo>
                  <a:cubicBezTo>
                    <a:pt x="57475" y="1672"/>
                    <a:pt x="57378" y="1608"/>
                    <a:pt x="57314" y="1512"/>
                  </a:cubicBezTo>
                  <a:cubicBezTo>
                    <a:pt x="57282" y="1415"/>
                    <a:pt x="57282" y="1287"/>
                    <a:pt x="57346" y="1190"/>
                  </a:cubicBezTo>
                  <a:lnTo>
                    <a:pt x="583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2121600" y="3176250"/>
              <a:ext cx="133425" cy="207225"/>
            </a:xfrm>
            <a:custGeom>
              <a:avLst/>
              <a:gdLst/>
              <a:ahLst/>
              <a:cxnLst/>
              <a:rect l="l" t="t" r="r" b="b"/>
              <a:pathLst>
                <a:path w="5337" h="8289" extrusionOk="0">
                  <a:moveTo>
                    <a:pt x="2783" y="0"/>
                  </a:moveTo>
                  <a:cubicBezTo>
                    <a:pt x="2420" y="0"/>
                    <a:pt x="2050" y="99"/>
                    <a:pt x="1704" y="317"/>
                  </a:cubicBezTo>
                  <a:cubicBezTo>
                    <a:pt x="161" y="1249"/>
                    <a:pt x="0" y="4528"/>
                    <a:pt x="386" y="6103"/>
                  </a:cubicBezTo>
                  <a:cubicBezTo>
                    <a:pt x="418" y="6230"/>
                    <a:pt x="1209" y="8289"/>
                    <a:pt x="1222" y="8289"/>
                  </a:cubicBezTo>
                  <a:cubicBezTo>
                    <a:pt x="1222" y="8289"/>
                    <a:pt x="1222" y="8289"/>
                    <a:pt x="1222" y="8289"/>
                  </a:cubicBezTo>
                  <a:cubicBezTo>
                    <a:pt x="1254" y="8289"/>
                    <a:pt x="3729" y="6328"/>
                    <a:pt x="4372" y="5042"/>
                  </a:cubicBezTo>
                  <a:cubicBezTo>
                    <a:pt x="4918" y="3949"/>
                    <a:pt x="5336" y="2438"/>
                    <a:pt x="4758" y="1281"/>
                  </a:cubicBezTo>
                  <a:cubicBezTo>
                    <a:pt x="4379" y="502"/>
                    <a:pt x="3600" y="0"/>
                    <a:pt x="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1502000" y="3626850"/>
              <a:ext cx="143875" cy="202650"/>
            </a:xfrm>
            <a:custGeom>
              <a:avLst/>
              <a:gdLst/>
              <a:ahLst/>
              <a:cxnLst/>
              <a:rect l="l" t="t" r="r" b="b"/>
              <a:pathLst>
                <a:path w="5755" h="8106" extrusionOk="0">
                  <a:moveTo>
                    <a:pt x="2641" y="1"/>
                  </a:moveTo>
                  <a:cubicBezTo>
                    <a:pt x="1856" y="1"/>
                    <a:pt x="1101" y="408"/>
                    <a:pt x="740" y="1194"/>
                  </a:cubicBezTo>
                  <a:cubicBezTo>
                    <a:pt x="1" y="2833"/>
                    <a:pt x="1640" y="5662"/>
                    <a:pt x="2862" y="6755"/>
                  </a:cubicBezTo>
                  <a:cubicBezTo>
                    <a:pt x="2957" y="6850"/>
                    <a:pt x="4683" y="8105"/>
                    <a:pt x="4756" y="8105"/>
                  </a:cubicBezTo>
                  <a:cubicBezTo>
                    <a:pt x="4757" y="8105"/>
                    <a:pt x="4758" y="8105"/>
                    <a:pt x="4758" y="8105"/>
                  </a:cubicBezTo>
                  <a:cubicBezTo>
                    <a:pt x="4758" y="8105"/>
                    <a:pt x="5755" y="5083"/>
                    <a:pt x="5594" y="3669"/>
                  </a:cubicBezTo>
                  <a:cubicBezTo>
                    <a:pt x="5433" y="2479"/>
                    <a:pt x="4919" y="969"/>
                    <a:pt x="3826" y="326"/>
                  </a:cubicBezTo>
                  <a:cubicBezTo>
                    <a:pt x="3455" y="108"/>
                    <a:pt x="3044" y="1"/>
                    <a:pt x="26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2656800" y="3458200"/>
              <a:ext cx="462900" cy="1053550"/>
            </a:xfrm>
            <a:custGeom>
              <a:avLst/>
              <a:gdLst/>
              <a:ahLst/>
              <a:cxnLst/>
              <a:rect l="l" t="t" r="r" b="b"/>
              <a:pathLst>
                <a:path w="18516" h="42142" extrusionOk="0">
                  <a:moveTo>
                    <a:pt x="9161" y="0"/>
                  </a:moveTo>
                  <a:cubicBezTo>
                    <a:pt x="9161" y="0"/>
                    <a:pt x="0" y="9483"/>
                    <a:pt x="32" y="21119"/>
                  </a:cubicBezTo>
                  <a:cubicBezTo>
                    <a:pt x="97" y="32755"/>
                    <a:pt x="9354" y="42141"/>
                    <a:pt x="9354" y="42141"/>
                  </a:cubicBezTo>
                  <a:cubicBezTo>
                    <a:pt x="9354" y="42141"/>
                    <a:pt x="18515" y="32659"/>
                    <a:pt x="18483" y="21023"/>
                  </a:cubicBezTo>
                  <a:cubicBezTo>
                    <a:pt x="18419" y="9386"/>
                    <a:pt x="9161" y="0"/>
                    <a:pt x="9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1230400" y="3120375"/>
              <a:ext cx="1581525" cy="1453250"/>
            </a:xfrm>
            <a:custGeom>
              <a:avLst/>
              <a:gdLst/>
              <a:ahLst/>
              <a:cxnLst/>
              <a:rect l="l" t="t" r="r" b="b"/>
              <a:pathLst>
                <a:path w="63261" h="58130" extrusionOk="0">
                  <a:moveTo>
                    <a:pt x="47092" y="44790"/>
                  </a:moveTo>
                  <a:cubicBezTo>
                    <a:pt x="47542" y="46879"/>
                    <a:pt x="48377" y="49354"/>
                    <a:pt x="49920" y="51508"/>
                  </a:cubicBezTo>
                  <a:cubicBezTo>
                    <a:pt x="49085" y="51122"/>
                    <a:pt x="48217" y="50672"/>
                    <a:pt x="47252" y="50190"/>
                  </a:cubicBezTo>
                  <a:cubicBezTo>
                    <a:pt x="46545" y="49836"/>
                    <a:pt x="45806" y="49451"/>
                    <a:pt x="45066" y="49033"/>
                  </a:cubicBezTo>
                  <a:cubicBezTo>
                    <a:pt x="45195" y="48743"/>
                    <a:pt x="46288" y="46300"/>
                    <a:pt x="46352" y="44918"/>
                  </a:cubicBezTo>
                  <a:cubicBezTo>
                    <a:pt x="46609" y="44886"/>
                    <a:pt x="46867" y="44822"/>
                    <a:pt x="47092" y="44790"/>
                  </a:cubicBezTo>
                  <a:close/>
                  <a:moveTo>
                    <a:pt x="26617" y="1"/>
                  </a:moveTo>
                  <a:cubicBezTo>
                    <a:pt x="26474" y="1"/>
                    <a:pt x="26334" y="15"/>
                    <a:pt x="26198" y="44"/>
                  </a:cubicBezTo>
                  <a:cubicBezTo>
                    <a:pt x="24912" y="334"/>
                    <a:pt x="24301" y="1684"/>
                    <a:pt x="24687" y="2873"/>
                  </a:cubicBezTo>
                  <a:cubicBezTo>
                    <a:pt x="25073" y="4095"/>
                    <a:pt x="26423" y="4898"/>
                    <a:pt x="27580" y="5316"/>
                  </a:cubicBezTo>
                  <a:cubicBezTo>
                    <a:pt x="28119" y="5496"/>
                    <a:pt x="28966" y="5550"/>
                    <a:pt x="29781" y="5550"/>
                  </a:cubicBezTo>
                  <a:cubicBezTo>
                    <a:pt x="30715" y="5550"/>
                    <a:pt x="31608" y="5479"/>
                    <a:pt x="31952" y="5445"/>
                  </a:cubicBezTo>
                  <a:cubicBezTo>
                    <a:pt x="32337" y="5830"/>
                    <a:pt x="32755" y="6216"/>
                    <a:pt x="33205" y="6698"/>
                  </a:cubicBezTo>
                  <a:cubicBezTo>
                    <a:pt x="33977" y="7502"/>
                    <a:pt x="34845" y="8402"/>
                    <a:pt x="35712" y="9463"/>
                  </a:cubicBezTo>
                  <a:cubicBezTo>
                    <a:pt x="35937" y="9752"/>
                    <a:pt x="36195" y="10041"/>
                    <a:pt x="36420" y="10363"/>
                  </a:cubicBezTo>
                  <a:cubicBezTo>
                    <a:pt x="35937" y="9945"/>
                    <a:pt x="35230" y="9366"/>
                    <a:pt x="35134" y="9334"/>
                  </a:cubicBezTo>
                  <a:cubicBezTo>
                    <a:pt x="34248" y="8744"/>
                    <a:pt x="32587" y="8167"/>
                    <a:pt x="31151" y="8167"/>
                  </a:cubicBezTo>
                  <a:cubicBezTo>
                    <a:pt x="30397" y="8167"/>
                    <a:pt x="29706" y="8326"/>
                    <a:pt x="29219" y="8723"/>
                  </a:cubicBezTo>
                  <a:cubicBezTo>
                    <a:pt x="28223" y="9559"/>
                    <a:pt x="28287" y="11038"/>
                    <a:pt x="29187" y="11938"/>
                  </a:cubicBezTo>
                  <a:cubicBezTo>
                    <a:pt x="29864" y="12615"/>
                    <a:pt x="30924" y="12837"/>
                    <a:pt x="31928" y="12837"/>
                  </a:cubicBezTo>
                  <a:cubicBezTo>
                    <a:pt x="32258" y="12837"/>
                    <a:pt x="32581" y="12813"/>
                    <a:pt x="32884" y="12774"/>
                  </a:cubicBezTo>
                  <a:cubicBezTo>
                    <a:pt x="34137" y="12581"/>
                    <a:pt x="36355" y="11166"/>
                    <a:pt x="36838" y="10877"/>
                  </a:cubicBezTo>
                  <a:cubicBezTo>
                    <a:pt x="37352" y="11552"/>
                    <a:pt x="37898" y="12227"/>
                    <a:pt x="38380" y="12999"/>
                  </a:cubicBezTo>
                  <a:cubicBezTo>
                    <a:pt x="39248" y="14317"/>
                    <a:pt x="40084" y="15731"/>
                    <a:pt x="40759" y="17306"/>
                  </a:cubicBezTo>
                  <a:cubicBezTo>
                    <a:pt x="40791" y="17403"/>
                    <a:pt x="40823" y="17499"/>
                    <a:pt x="40856" y="17595"/>
                  </a:cubicBezTo>
                  <a:cubicBezTo>
                    <a:pt x="40631" y="17338"/>
                    <a:pt x="39377" y="16052"/>
                    <a:pt x="39248" y="15956"/>
                  </a:cubicBezTo>
                  <a:cubicBezTo>
                    <a:pt x="38324" y="15221"/>
                    <a:pt x="36421" y="14364"/>
                    <a:pt x="34879" y="14364"/>
                  </a:cubicBezTo>
                  <a:cubicBezTo>
                    <a:pt x="34330" y="14364"/>
                    <a:pt x="33827" y="14473"/>
                    <a:pt x="33430" y="14735"/>
                  </a:cubicBezTo>
                  <a:cubicBezTo>
                    <a:pt x="32337" y="15442"/>
                    <a:pt x="32273" y="16920"/>
                    <a:pt x="33044" y="17917"/>
                  </a:cubicBezTo>
                  <a:cubicBezTo>
                    <a:pt x="33805" y="18860"/>
                    <a:pt x="35257" y="19141"/>
                    <a:pt x="36446" y="19141"/>
                  </a:cubicBezTo>
                  <a:cubicBezTo>
                    <a:pt x="36513" y="19141"/>
                    <a:pt x="36579" y="19140"/>
                    <a:pt x="36645" y="19138"/>
                  </a:cubicBezTo>
                  <a:cubicBezTo>
                    <a:pt x="38027" y="19074"/>
                    <a:pt x="40759" y="17692"/>
                    <a:pt x="40888" y="17628"/>
                  </a:cubicBezTo>
                  <a:cubicBezTo>
                    <a:pt x="41498" y="19106"/>
                    <a:pt x="42013" y="20681"/>
                    <a:pt x="42431" y="22288"/>
                  </a:cubicBezTo>
                  <a:cubicBezTo>
                    <a:pt x="42752" y="23478"/>
                    <a:pt x="43009" y="24667"/>
                    <a:pt x="43266" y="25889"/>
                  </a:cubicBezTo>
                  <a:cubicBezTo>
                    <a:pt x="42977" y="25567"/>
                    <a:pt x="41788" y="24378"/>
                    <a:pt x="41691" y="24281"/>
                  </a:cubicBezTo>
                  <a:cubicBezTo>
                    <a:pt x="40767" y="23547"/>
                    <a:pt x="38864" y="22690"/>
                    <a:pt x="37322" y="22690"/>
                  </a:cubicBezTo>
                  <a:cubicBezTo>
                    <a:pt x="36773" y="22690"/>
                    <a:pt x="36270" y="22798"/>
                    <a:pt x="35873" y="23060"/>
                  </a:cubicBezTo>
                  <a:cubicBezTo>
                    <a:pt x="34780" y="23767"/>
                    <a:pt x="34684" y="25246"/>
                    <a:pt x="35487" y="26242"/>
                  </a:cubicBezTo>
                  <a:cubicBezTo>
                    <a:pt x="36248" y="27186"/>
                    <a:pt x="37700" y="27466"/>
                    <a:pt x="38862" y="27466"/>
                  </a:cubicBezTo>
                  <a:cubicBezTo>
                    <a:pt x="38927" y="27466"/>
                    <a:pt x="38992" y="27465"/>
                    <a:pt x="39055" y="27464"/>
                  </a:cubicBezTo>
                  <a:cubicBezTo>
                    <a:pt x="40438" y="27399"/>
                    <a:pt x="43074" y="26082"/>
                    <a:pt x="43299" y="25985"/>
                  </a:cubicBezTo>
                  <a:cubicBezTo>
                    <a:pt x="43395" y="26532"/>
                    <a:pt x="43524" y="27078"/>
                    <a:pt x="43652" y="27624"/>
                  </a:cubicBezTo>
                  <a:cubicBezTo>
                    <a:pt x="44006" y="29425"/>
                    <a:pt x="44391" y="31225"/>
                    <a:pt x="44777" y="32993"/>
                  </a:cubicBezTo>
                  <a:cubicBezTo>
                    <a:pt x="44938" y="33603"/>
                    <a:pt x="45099" y="34214"/>
                    <a:pt x="45259" y="34793"/>
                  </a:cubicBezTo>
                  <a:cubicBezTo>
                    <a:pt x="44809" y="34343"/>
                    <a:pt x="43974" y="33507"/>
                    <a:pt x="43909" y="33443"/>
                  </a:cubicBezTo>
                  <a:cubicBezTo>
                    <a:pt x="42989" y="32687"/>
                    <a:pt x="41099" y="31846"/>
                    <a:pt x="39561" y="31846"/>
                  </a:cubicBezTo>
                  <a:cubicBezTo>
                    <a:pt x="39004" y="31846"/>
                    <a:pt x="38493" y="31956"/>
                    <a:pt x="38091" y="32221"/>
                  </a:cubicBezTo>
                  <a:cubicBezTo>
                    <a:pt x="36998" y="32928"/>
                    <a:pt x="36902" y="34407"/>
                    <a:pt x="37705" y="35371"/>
                  </a:cubicBezTo>
                  <a:cubicBezTo>
                    <a:pt x="38470" y="36319"/>
                    <a:pt x="39904" y="36627"/>
                    <a:pt x="41093" y="36627"/>
                  </a:cubicBezTo>
                  <a:cubicBezTo>
                    <a:pt x="41154" y="36627"/>
                    <a:pt x="41214" y="36626"/>
                    <a:pt x="41273" y="36625"/>
                  </a:cubicBezTo>
                  <a:cubicBezTo>
                    <a:pt x="42495" y="36561"/>
                    <a:pt x="44745" y="35500"/>
                    <a:pt x="45356" y="35211"/>
                  </a:cubicBezTo>
                  <a:cubicBezTo>
                    <a:pt x="45645" y="36207"/>
                    <a:pt x="45934" y="37171"/>
                    <a:pt x="46288" y="38136"/>
                  </a:cubicBezTo>
                  <a:cubicBezTo>
                    <a:pt x="46417" y="38554"/>
                    <a:pt x="46545" y="38971"/>
                    <a:pt x="46738" y="39357"/>
                  </a:cubicBezTo>
                  <a:cubicBezTo>
                    <a:pt x="46802" y="39550"/>
                    <a:pt x="46899" y="39775"/>
                    <a:pt x="46995" y="39968"/>
                  </a:cubicBezTo>
                  <a:cubicBezTo>
                    <a:pt x="46770" y="39936"/>
                    <a:pt x="46642" y="39936"/>
                    <a:pt x="46642" y="39936"/>
                  </a:cubicBezTo>
                  <a:lnTo>
                    <a:pt x="46642" y="39936"/>
                  </a:lnTo>
                  <a:cubicBezTo>
                    <a:pt x="46642" y="39936"/>
                    <a:pt x="46609" y="40514"/>
                    <a:pt x="46674" y="41414"/>
                  </a:cubicBezTo>
                  <a:cubicBezTo>
                    <a:pt x="45633" y="40696"/>
                    <a:pt x="44248" y="40034"/>
                    <a:pt x="43094" y="40034"/>
                  </a:cubicBezTo>
                  <a:cubicBezTo>
                    <a:pt x="42751" y="40034"/>
                    <a:pt x="42428" y="40093"/>
                    <a:pt x="42141" y="40225"/>
                  </a:cubicBezTo>
                  <a:cubicBezTo>
                    <a:pt x="40952" y="40772"/>
                    <a:pt x="40663" y="42218"/>
                    <a:pt x="41273" y="43311"/>
                  </a:cubicBezTo>
                  <a:cubicBezTo>
                    <a:pt x="41370" y="43440"/>
                    <a:pt x="41466" y="43568"/>
                    <a:pt x="41563" y="43697"/>
                  </a:cubicBezTo>
                  <a:cubicBezTo>
                    <a:pt x="41756" y="45143"/>
                    <a:pt x="42591" y="46718"/>
                    <a:pt x="43299" y="47522"/>
                  </a:cubicBezTo>
                  <a:cubicBezTo>
                    <a:pt x="43363" y="47618"/>
                    <a:pt x="44263" y="48454"/>
                    <a:pt x="44745" y="48872"/>
                  </a:cubicBezTo>
                  <a:cubicBezTo>
                    <a:pt x="44295" y="48615"/>
                    <a:pt x="43845" y="48390"/>
                    <a:pt x="43363" y="48101"/>
                  </a:cubicBezTo>
                  <a:cubicBezTo>
                    <a:pt x="42688" y="47747"/>
                    <a:pt x="41981" y="47297"/>
                    <a:pt x="41273" y="46911"/>
                  </a:cubicBezTo>
                  <a:cubicBezTo>
                    <a:pt x="40920" y="46686"/>
                    <a:pt x="40566" y="46461"/>
                    <a:pt x="40213" y="46236"/>
                  </a:cubicBezTo>
                  <a:cubicBezTo>
                    <a:pt x="39859" y="46011"/>
                    <a:pt x="39538" y="45754"/>
                    <a:pt x="39184" y="45529"/>
                  </a:cubicBezTo>
                  <a:cubicBezTo>
                    <a:pt x="38670" y="45143"/>
                    <a:pt x="38188" y="44757"/>
                    <a:pt x="37673" y="44340"/>
                  </a:cubicBezTo>
                  <a:cubicBezTo>
                    <a:pt x="38091" y="43697"/>
                    <a:pt x="39313" y="41704"/>
                    <a:pt x="39505" y="40547"/>
                  </a:cubicBezTo>
                  <a:cubicBezTo>
                    <a:pt x="39698" y="39325"/>
                    <a:pt x="39570" y="37750"/>
                    <a:pt x="38702" y="36850"/>
                  </a:cubicBezTo>
                  <a:cubicBezTo>
                    <a:pt x="38240" y="36388"/>
                    <a:pt x="37627" y="36138"/>
                    <a:pt x="37026" y="36138"/>
                  </a:cubicBezTo>
                  <a:cubicBezTo>
                    <a:pt x="36455" y="36138"/>
                    <a:pt x="35895" y="36364"/>
                    <a:pt x="35487" y="36850"/>
                  </a:cubicBezTo>
                  <a:cubicBezTo>
                    <a:pt x="34330" y="38264"/>
                    <a:pt x="35198" y="41414"/>
                    <a:pt x="36034" y="42797"/>
                  </a:cubicBezTo>
                  <a:cubicBezTo>
                    <a:pt x="36066" y="42829"/>
                    <a:pt x="36291" y="43118"/>
                    <a:pt x="36548" y="43407"/>
                  </a:cubicBezTo>
                  <a:cubicBezTo>
                    <a:pt x="36066" y="43022"/>
                    <a:pt x="35584" y="42604"/>
                    <a:pt x="35134" y="42186"/>
                  </a:cubicBezTo>
                  <a:cubicBezTo>
                    <a:pt x="33784" y="40997"/>
                    <a:pt x="32466" y="39711"/>
                    <a:pt x="31148" y="38457"/>
                  </a:cubicBezTo>
                  <a:cubicBezTo>
                    <a:pt x="30859" y="38200"/>
                    <a:pt x="30569" y="37943"/>
                    <a:pt x="30312" y="37654"/>
                  </a:cubicBezTo>
                  <a:cubicBezTo>
                    <a:pt x="30666" y="37107"/>
                    <a:pt x="31984" y="34953"/>
                    <a:pt x="32177" y="33732"/>
                  </a:cubicBezTo>
                  <a:cubicBezTo>
                    <a:pt x="32369" y="32543"/>
                    <a:pt x="32273" y="30967"/>
                    <a:pt x="31373" y="30035"/>
                  </a:cubicBezTo>
                  <a:cubicBezTo>
                    <a:pt x="30935" y="29581"/>
                    <a:pt x="30334" y="29340"/>
                    <a:pt x="29739" y="29340"/>
                  </a:cubicBezTo>
                  <a:cubicBezTo>
                    <a:pt x="29153" y="29340"/>
                    <a:pt x="28573" y="29573"/>
                    <a:pt x="28159" y="30067"/>
                  </a:cubicBezTo>
                  <a:cubicBezTo>
                    <a:pt x="27001" y="31450"/>
                    <a:pt x="27869" y="34632"/>
                    <a:pt x="28737" y="35982"/>
                  </a:cubicBezTo>
                  <a:cubicBezTo>
                    <a:pt x="28769" y="36046"/>
                    <a:pt x="29026" y="36368"/>
                    <a:pt x="29316" y="36721"/>
                  </a:cubicBezTo>
                  <a:cubicBezTo>
                    <a:pt x="28576" y="36046"/>
                    <a:pt x="27837" y="35371"/>
                    <a:pt x="27066" y="34761"/>
                  </a:cubicBezTo>
                  <a:cubicBezTo>
                    <a:pt x="25748" y="33635"/>
                    <a:pt x="24398" y="32607"/>
                    <a:pt x="23015" y="31707"/>
                  </a:cubicBezTo>
                  <a:cubicBezTo>
                    <a:pt x="23144" y="31514"/>
                    <a:pt x="24751" y="29039"/>
                    <a:pt x="24976" y="27657"/>
                  </a:cubicBezTo>
                  <a:cubicBezTo>
                    <a:pt x="25137" y="26467"/>
                    <a:pt x="25041" y="24892"/>
                    <a:pt x="24140" y="23992"/>
                  </a:cubicBezTo>
                  <a:cubicBezTo>
                    <a:pt x="23696" y="23531"/>
                    <a:pt x="23090" y="23280"/>
                    <a:pt x="22493" y="23280"/>
                  </a:cubicBezTo>
                  <a:cubicBezTo>
                    <a:pt x="21925" y="23280"/>
                    <a:pt x="21365" y="23507"/>
                    <a:pt x="20958" y="23992"/>
                  </a:cubicBezTo>
                  <a:cubicBezTo>
                    <a:pt x="19769" y="25406"/>
                    <a:pt x="20637" y="28557"/>
                    <a:pt x="21505" y="29939"/>
                  </a:cubicBezTo>
                  <a:cubicBezTo>
                    <a:pt x="21569" y="30035"/>
                    <a:pt x="22501" y="31192"/>
                    <a:pt x="22855" y="31578"/>
                  </a:cubicBezTo>
                  <a:lnTo>
                    <a:pt x="22790" y="31546"/>
                  </a:lnTo>
                  <a:cubicBezTo>
                    <a:pt x="21344" y="30646"/>
                    <a:pt x="19801" y="29939"/>
                    <a:pt x="18354" y="29328"/>
                  </a:cubicBezTo>
                  <a:cubicBezTo>
                    <a:pt x="16876" y="28750"/>
                    <a:pt x="15429" y="28299"/>
                    <a:pt x="14111" y="27946"/>
                  </a:cubicBezTo>
                  <a:cubicBezTo>
                    <a:pt x="12794" y="27560"/>
                    <a:pt x="11540" y="27303"/>
                    <a:pt x="10447" y="27078"/>
                  </a:cubicBezTo>
                  <a:cubicBezTo>
                    <a:pt x="9836" y="26982"/>
                    <a:pt x="9290" y="26885"/>
                    <a:pt x="8775" y="26789"/>
                  </a:cubicBezTo>
                  <a:lnTo>
                    <a:pt x="8808" y="26789"/>
                  </a:lnTo>
                  <a:cubicBezTo>
                    <a:pt x="8840" y="26757"/>
                    <a:pt x="7008" y="25567"/>
                    <a:pt x="6879" y="25503"/>
                  </a:cubicBezTo>
                  <a:cubicBezTo>
                    <a:pt x="6051" y="25089"/>
                    <a:pt x="4680" y="24736"/>
                    <a:pt x="3408" y="24736"/>
                  </a:cubicBezTo>
                  <a:cubicBezTo>
                    <a:pt x="2407" y="24736"/>
                    <a:pt x="1466" y="24955"/>
                    <a:pt x="900" y="25535"/>
                  </a:cubicBezTo>
                  <a:cubicBezTo>
                    <a:pt x="0" y="26467"/>
                    <a:pt x="225" y="27946"/>
                    <a:pt x="1222" y="28717"/>
                  </a:cubicBezTo>
                  <a:cubicBezTo>
                    <a:pt x="1813" y="29194"/>
                    <a:pt x="2608" y="29365"/>
                    <a:pt x="3405" y="29365"/>
                  </a:cubicBezTo>
                  <a:cubicBezTo>
                    <a:pt x="3951" y="29365"/>
                    <a:pt x="4499" y="29285"/>
                    <a:pt x="4982" y="29167"/>
                  </a:cubicBezTo>
                  <a:cubicBezTo>
                    <a:pt x="6172" y="28846"/>
                    <a:pt x="8197" y="27271"/>
                    <a:pt x="8711" y="26853"/>
                  </a:cubicBezTo>
                  <a:cubicBezTo>
                    <a:pt x="9225" y="26949"/>
                    <a:pt x="9804" y="27078"/>
                    <a:pt x="10415" y="27207"/>
                  </a:cubicBezTo>
                  <a:cubicBezTo>
                    <a:pt x="11508" y="27432"/>
                    <a:pt x="12729" y="27721"/>
                    <a:pt x="14047" y="28139"/>
                  </a:cubicBezTo>
                  <a:cubicBezTo>
                    <a:pt x="14401" y="28235"/>
                    <a:pt x="14786" y="28364"/>
                    <a:pt x="15140" y="28492"/>
                  </a:cubicBezTo>
                  <a:cubicBezTo>
                    <a:pt x="14497" y="28396"/>
                    <a:pt x="13597" y="28332"/>
                    <a:pt x="13501" y="28332"/>
                  </a:cubicBezTo>
                  <a:cubicBezTo>
                    <a:pt x="11893" y="28364"/>
                    <a:pt x="8775" y="29360"/>
                    <a:pt x="8229" y="31096"/>
                  </a:cubicBezTo>
                  <a:cubicBezTo>
                    <a:pt x="7843" y="32350"/>
                    <a:pt x="8743" y="33539"/>
                    <a:pt x="9965" y="33796"/>
                  </a:cubicBezTo>
                  <a:cubicBezTo>
                    <a:pt x="10127" y="33830"/>
                    <a:pt x="10292" y="33845"/>
                    <a:pt x="10457" y="33845"/>
                  </a:cubicBezTo>
                  <a:cubicBezTo>
                    <a:pt x="11569" y="33845"/>
                    <a:pt x="12717" y="33146"/>
                    <a:pt x="13501" y="32446"/>
                  </a:cubicBezTo>
                  <a:cubicBezTo>
                    <a:pt x="14433" y="31610"/>
                    <a:pt x="15526" y="29200"/>
                    <a:pt x="15783" y="28685"/>
                  </a:cubicBezTo>
                  <a:cubicBezTo>
                    <a:pt x="16587" y="28942"/>
                    <a:pt x="17390" y="29264"/>
                    <a:pt x="18226" y="29617"/>
                  </a:cubicBezTo>
                  <a:cubicBezTo>
                    <a:pt x="19672" y="30228"/>
                    <a:pt x="21151" y="30967"/>
                    <a:pt x="22598" y="31900"/>
                  </a:cubicBezTo>
                  <a:cubicBezTo>
                    <a:pt x="22662" y="31964"/>
                    <a:pt x="22726" y="32028"/>
                    <a:pt x="22823" y="32060"/>
                  </a:cubicBezTo>
                  <a:cubicBezTo>
                    <a:pt x="22501" y="31964"/>
                    <a:pt x="20733" y="31610"/>
                    <a:pt x="20605" y="31578"/>
                  </a:cubicBezTo>
                  <a:cubicBezTo>
                    <a:pt x="20472" y="31568"/>
                    <a:pt x="20329" y="31562"/>
                    <a:pt x="20178" y="31562"/>
                  </a:cubicBezTo>
                  <a:cubicBezTo>
                    <a:pt x="18486" y="31562"/>
                    <a:pt x="15725" y="32230"/>
                    <a:pt x="15076" y="33764"/>
                  </a:cubicBezTo>
                  <a:cubicBezTo>
                    <a:pt x="14561" y="34986"/>
                    <a:pt x="15301" y="36271"/>
                    <a:pt x="16490" y="36625"/>
                  </a:cubicBezTo>
                  <a:cubicBezTo>
                    <a:pt x="16752" y="36708"/>
                    <a:pt x="17024" y="36744"/>
                    <a:pt x="17300" y="36744"/>
                  </a:cubicBezTo>
                  <a:cubicBezTo>
                    <a:pt x="18311" y="36744"/>
                    <a:pt x="19372" y="36248"/>
                    <a:pt x="20155" y="35693"/>
                  </a:cubicBezTo>
                  <a:cubicBezTo>
                    <a:pt x="21280" y="34889"/>
                    <a:pt x="22823" y="32221"/>
                    <a:pt x="22887" y="32093"/>
                  </a:cubicBezTo>
                  <a:cubicBezTo>
                    <a:pt x="24205" y="32993"/>
                    <a:pt x="25491" y="34021"/>
                    <a:pt x="26744" y="35146"/>
                  </a:cubicBezTo>
                  <a:cubicBezTo>
                    <a:pt x="27644" y="35950"/>
                    <a:pt x="28544" y="36786"/>
                    <a:pt x="29412" y="37654"/>
                  </a:cubicBezTo>
                  <a:cubicBezTo>
                    <a:pt x="28994" y="37557"/>
                    <a:pt x="27355" y="37204"/>
                    <a:pt x="27226" y="37204"/>
                  </a:cubicBezTo>
                  <a:cubicBezTo>
                    <a:pt x="27073" y="37188"/>
                    <a:pt x="26905" y="37180"/>
                    <a:pt x="26727" y="37180"/>
                  </a:cubicBezTo>
                  <a:cubicBezTo>
                    <a:pt x="25029" y="37180"/>
                    <a:pt x="22337" y="37877"/>
                    <a:pt x="21698" y="39389"/>
                  </a:cubicBezTo>
                  <a:cubicBezTo>
                    <a:pt x="21183" y="40579"/>
                    <a:pt x="21923" y="41864"/>
                    <a:pt x="23112" y="42250"/>
                  </a:cubicBezTo>
                  <a:cubicBezTo>
                    <a:pt x="23366" y="42330"/>
                    <a:pt x="23629" y="42366"/>
                    <a:pt x="23896" y="42366"/>
                  </a:cubicBezTo>
                  <a:cubicBezTo>
                    <a:pt x="24915" y="42366"/>
                    <a:pt x="25987" y="41846"/>
                    <a:pt x="26776" y="41286"/>
                  </a:cubicBezTo>
                  <a:cubicBezTo>
                    <a:pt x="27901" y="40514"/>
                    <a:pt x="29380" y="37943"/>
                    <a:pt x="29476" y="37718"/>
                  </a:cubicBezTo>
                  <a:cubicBezTo>
                    <a:pt x="29894" y="38136"/>
                    <a:pt x="30280" y="38521"/>
                    <a:pt x="30698" y="38907"/>
                  </a:cubicBezTo>
                  <a:cubicBezTo>
                    <a:pt x="31984" y="40193"/>
                    <a:pt x="33269" y="41511"/>
                    <a:pt x="34620" y="42765"/>
                  </a:cubicBezTo>
                  <a:cubicBezTo>
                    <a:pt x="35070" y="43182"/>
                    <a:pt x="35520" y="43600"/>
                    <a:pt x="36002" y="44018"/>
                  </a:cubicBezTo>
                  <a:cubicBezTo>
                    <a:pt x="35359" y="43857"/>
                    <a:pt x="34234" y="43632"/>
                    <a:pt x="34105" y="43600"/>
                  </a:cubicBezTo>
                  <a:cubicBezTo>
                    <a:pt x="33973" y="43590"/>
                    <a:pt x="33830" y="43584"/>
                    <a:pt x="33679" y="43584"/>
                  </a:cubicBezTo>
                  <a:cubicBezTo>
                    <a:pt x="31986" y="43584"/>
                    <a:pt x="29225" y="44252"/>
                    <a:pt x="28576" y="45786"/>
                  </a:cubicBezTo>
                  <a:cubicBezTo>
                    <a:pt x="28062" y="47008"/>
                    <a:pt x="28801" y="48293"/>
                    <a:pt x="30023" y="48647"/>
                  </a:cubicBezTo>
                  <a:cubicBezTo>
                    <a:pt x="30285" y="48730"/>
                    <a:pt x="30557" y="48767"/>
                    <a:pt x="30832" y="48767"/>
                  </a:cubicBezTo>
                  <a:cubicBezTo>
                    <a:pt x="31842" y="48767"/>
                    <a:pt x="32898" y="48270"/>
                    <a:pt x="33655" y="47715"/>
                  </a:cubicBezTo>
                  <a:cubicBezTo>
                    <a:pt x="34652" y="47008"/>
                    <a:pt x="35937" y="44886"/>
                    <a:pt x="36291" y="44275"/>
                  </a:cubicBezTo>
                  <a:cubicBezTo>
                    <a:pt x="37095" y="44950"/>
                    <a:pt x="37866" y="45625"/>
                    <a:pt x="38670" y="46236"/>
                  </a:cubicBezTo>
                  <a:cubicBezTo>
                    <a:pt x="39023" y="46493"/>
                    <a:pt x="39377" y="46750"/>
                    <a:pt x="39730" y="46975"/>
                  </a:cubicBezTo>
                  <a:cubicBezTo>
                    <a:pt x="40084" y="47233"/>
                    <a:pt x="40438" y="47458"/>
                    <a:pt x="40759" y="47683"/>
                  </a:cubicBezTo>
                  <a:cubicBezTo>
                    <a:pt x="41498" y="48133"/>
                    <a:pt x="42173" y="48551"/>
                    <a:pt x="42881" y="48968"/>
                  </a:cubicBezTo>
                  <a:cubicBezTo>
                    <a:pt x="43202" y="49161"/>
                    <a:pt x="43556" y="49354"/>
                    <a:pt x="43877" y="49547"/>
                  </a:cubicBezTo>
                  <a:cubicBezTo>
                    <a:pt x="43266" y="49322"/>
                    <a:pt x="42302" y="48936"/>
                    <a:pt x="42206" y="48936"/>
                  </a:cubicBezTo>
                  <a:cubicBezTo>
                    <a:pt x="41747" y="48815"/>
                    <a:pt x="41145" y="48745"/>
                    <a:pt x="40498" y="48745"/>
                  </a:cubicBezTo>
                  <a:cubicBezTo>
                    <a:pt x="38919" y="48745"/>
                    <a:pt x="37071" y="49160"/>
                    <a:pt x="36387" y="50254"/>
                  </a:cubicBezTo>
                  <a:cubicBezTo>
                    <a:pt x="35712" y="51347"/>
                    <a:pt x="36259" y="52729"/>
                    <a:pt x="37384" y="53276"/>
                  </a:cubicBezTo>
                  <a:cubicBezTo>
                    <a:pt x="37776" y="53477"/>
                    <a:pt x="38219" y="53562"/>
                    <a:pt x="38676" y="53562"/>
                  </a:cubicBezTo>
                  <a:cubicBezTo>
                    <a:pt x="39530" y="53562"/>
                    <a:pt x="40433" y="53267"/>
                    <a:pt x="41145" y="52890"/>
                  </a:cubicBezTo>
                  <a:cubicBezTo>
                    <a:pt x="42334" y="52311"/>
                    <a:pt x="44134" y="50093"/>
                    <a:pt x="44327" y="49804"/>
                  </a:cubicBezTo>
                  <a:cubicBezTo>
                    <a:pt x="45163" y="50286"/>
                    <a:pt x="45999" y="50736"/>
                    <a:pt x="46770" y="51154"/>
                  </a:cubicBezTo>
                  <a:cubicBezTo>
                    <a:pt x="48827" y="52247"/>
                    <a:pt x="50627" y="53147"/>
                    <a:pt x="52010" y="53790"/>
                  </a:cubicBezTo>
                  <a:cubicBezTo>
                    <a:pt x="56542" y="57712"/>
                    <a:pt x="62907" y="58130"/>
                    <a:pt x="62907" y="58130"/>
                  </a:cubicBezTo>
                  <a:cubicBezTo>
                    <a:pt x="62907" y="58130"/>
                    <a:pt x="63260" y="50511"/>
                    <a:pt x="58760" y="45465"/>
                  </a:cubicBezTo>
                  <a:cubicBezTo>
                    <a:pt x="57121" y="43632"/>
                    <a:pt x="55096" y="42411"/>
                    <a:pt x="53135" y="41607"/>
                  </a:cubicBezTo>
                  <a:cubicBezTo>
                    <a:pt x="53263" y="41447"/>
                    <a:pt x="53392" y="41318"/>
                    <a:pt x="53488" y="41189"/>
                  </a:cubicBezTo>
                  <a:cubicBezTo>
                    <a:pt x="54131" y="40161"/>
                    <a:pt x="54710" y="38682"/>
                    <a:pt x="54292" y="37493"/>
                  </a:cubicBezTo>
                  <a:cubicBezTo>
                    <a:pt x="53976" y="36593"/>
                    <a:pt x="53145" y="35969"/>
                    <a:pt x="52244" y="35969"/>
                  </a:cubicBezTo>
                  <a:cubicBezTo>
                    <a:pt x="51954" y="35969"/>
                    <a:pt x="51656" y="36034"/>
                    <a:pt x="51367" y="36175"/>
                  </a:cubicBezTo>
                  <a:cubicBezTo>
                    <a:pt x="50113" y="36753"/>
                    <a:pt x="49502" y="38746"/>
                    <a:pt x="49374" y="40386"/>
                  </a:cubicBezTo>
                  <a:cubicBezTo>
                    <a:pt x="48892" y="40257"/>
                    <a:pt x="48442" y="40193"/>
                    <a:pt x="48056" y="40129"/>
                  </a:cubicBezTo>
                  <a:cubicBezTo>
                    <a:pt x="47895" y="39743"/>
                    <a:pt x="47734" y="39389"/>
                    <a:pt x="47542" y="39004"/>
                  </a:cubicBezTo>
                  <a:cubicBezTo>
                    <a:pt x="47381" y="38618"/>
                    <a:pt x="47252" y="38232"/>
                    <a:pt x="47092" y="37814"/>
                  </a:cubicBezTo>
                  <a:cubicBezTo>
                    <a:pt x="46867" y="37236"/>
                    <a:pt x="46674" y="36625"/>
                    <a:pt x="46481" y="36014"/>
                  </a:cubicBezTo>
                  <a:cubicBezTo>
                    <a:pt x="47188" y="35693"/>
                    <a:pt x="49310" y="34728"/>
                    <a:pt x="50113" y="33860"/>
                  </a:cubicBezTo>
                  <a:cubicBezTo>
                    <a:pt x="50917" y="32960"/>
                    <a:pt x="51688" y="31578"/>
                    <a:pt x="51463" y="30325"/>
                  </a:cubicBezTo>
                  <a:cubicBezTo>
                    <a:pt x="51245" y="29262"/>
                    <a:pt x="50358" y="28477"/>
                    <a:pt x="49330" y="28477"/>
                  </a:cubicBezTo>
                  <a:cubicBezTo>
                    <a:pt x="49144" y="28477"/>
                    <a:pt x="48955" y="28503"/>
                    <a:pt x="48763" y="28557"/>
                  </a:cubicBezTo>
                  <a:cubicBezTo>
                    <a:pt x="47027" y="29071"/>
                    <a:pt x="45999" y="32189"/>
                    <a:pt x="45967" y="33828"/>
                  </a:cubicBezTo>
                  <a:cubicBezTo>
                    <a:pt x="45967" y="33860"/>
                    <a:pt x="45999" y="34214"/>
                    <a:pt x="46031" y="34632"/>
                  </a:cubicBezTo>
                  <a:cubicBezTo>
                    <a:pt x="45870" y="34021"/>
                    <a:pt x="45677" y="33410"/>
                    <a:pt x="45516" y="32800"/>
                  </a:cubicBezTo>
                  <a:cubicBezTo>
                    <a:pt x="45066" y="31064"/>
                    <a:pt x="44681" y="29296"/>
                    <a:pt x="44263" y="27496"/>
                  </a:cubicBezTo>
                  <a:cubicBezTo>
                    <a:pt x="44166" y="27110"/>
                    <a:pt x="44102" y="26757"/>
                    <a:pt x="44006" y="26371"/>
                  </a:cubicBezTo>
                  <a:cubicBezTo>
                    <a:pt x="44616" y="26114"/>
                    <a:pt x="46899" y="25053"/>
                    <a:pt x="47734" y="24153"/>
                  </a:cubicBezTo>
                  <a:cubicBezTo>
                    <a:pt x="48538" y="23253"/>
                    <a:pt x="49342" y="21871"/>
                    <a:pt x="49085" y="20617"/>
                  </a:cubicBezTo>
                  <a:cubicBezTo>
                    <a:pt x="48896" y="19568"/>
                    <a:pt x="48032" y="18789"/>
                    <a:pt x="47021" y="18789"/>
                  </a:cubicBezTo>
                  <a:cubicBezTo>
                    <a:pt x="46824" y="18789"/>
                    <a:pt x="46621" y="18818"/>
                    <a:pt x="46417" y="18881"/>
                  </a:cubicBezTo>
                  <a:cubicBezTo>
                    <a:pt x="44681" y="19395"/>
                    <a:pt x="43652" y="22481"/>
                    <a:pt x="43620" y="24121"/>
                  </a:cubicBezTo>
                  <a:cubicBezTo>
                    <a:pt x="43620" y="24185"/>
                    <a:pt x="43652" y="24603"/>
                    <a:pt x="43684" y="25053"/>
                  </a:cubicBezTo>
                  <a:cubicBezTo>
                    <a:pt x="43459" y="24089"/>
                    <a:pt x="43202" y="23124"/>
                    <a:pt x="42945" y="22160"/>
                  </a:cubicBezTo>
                  <a:cubicBezTo>
                    <a:pt x="42463" y="20521"/>
                    <a:pt x="41884" y="18913"/>
                    <a:pt x="41209" y="17370"/>
                  </a:cubicBezTo>
                  <a:cubicBezTo>
                    <a:pt x="41434" y="17306"/>
                    <a:pt x="44166" y="16117"/>
                    <a:pt x="45066" y="15088"/>
                  </a:cubicBezTo>
                  <a:cubicBezTo>
                    <a:pt x="45870" y="14188"/>
                    <a:pt x="46674" y="12838"/>
                    <a:pt x="46417" y="11584"/>
                  </a:cubicBezTo>
                  <a:cubicBezTo>
                    <a:pt x="46226" y="10522"/>
                    <a:pt x="45343" y="9737"/>
                    <a:pt x="44315" y="9737"/>
                  </a:cubicBezTo>
                  <a:cubicBezTo>
                    <a:pt x="44130" y="9737"/>
                    <a:pt x="43940" y="9762"/>
                    <a:pt x="43749" y="9816"/>
                  </a:cubicBezTo>
                  <a:cubicBezTo>
                    <a:pt x="42013" y="10331"/>
                    <a:pt x="40984" y="13449"/>
                    <a:pt x="40952" y="15088"/>
                  </a:cubicBezTo>
                  <a:cubicBezTo>
                    <a:pt x="40952" y="15185"/>
                    <a:pt x="41081" y="16663"/>
                    <a:pt x="41145" y="17210"/>
                  </a:cubicBezTo>
                  <a:lnTo>
                    <a:pt x="41113" y="17145"/>
                  </a:lnTo>
                  <a:cubicBezTo>
                    <a:pt x="40406" y="15570"/>
                    <a:pt x="39538" y="14156"/>
                    <a:pt x="38638" y="12838"/>
                  </a:cubicBezTo>
                  <a:cubicBezTo>
                    <a:pt x="37738" y="11520"/>
                    <a:pt x="36773" y="10363"/>
                    <a:pt x="35873" y="9334"/>
                  </a:cubicBezTo>
                  <a:cubicBezTo>
                    <a:pt x="34973" y="8273"/>
                    <a:pt x="34073" y="7373"/>
                    <a:pt x="33269" y="6602"/>
                  </a:cubicBezTo>
                  <a:cubicBezTo>
                    <a:pt x="32852" y="6184"/>
                    <a:pt x="32434" y="5798"/>
                    <a:pt x="32048" y="5445"/>
                  </a:cubicBezTo>
                  <a:lnTo>
                    <a:pt x="32112" y="5445"/>
                  </a:lnTo>
                  <a:cubicBezTo>
                    <a:pt x="32144" y="5445"/>
                    <a:pt x="31244" y="3420"/>
                    <a:pt x="31180" y="3291"/>
                  </a:cubicBezTo>
                  <a:cubicBezTo>
                    <a:pt x="30438" y="2015"/>
                    <a:pt x="28328" y="1"/>
                    <a:pt x="266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2969400" y="4123575"/>
              <a:ext cx="426750" cy="440400"/>
            </a:xfrm>
            <a:custGeom>
              <a:avLst/>
              <a:gdLst/>
              <a:ahLst/>
              <a:cxnLst/>
              <a:rect l="l" t="t" r="r" b="b"/>
              <a:pathLst>
                <a:path w="17070" h="17616" extrusionOk="0">
                  <a:moveTo>
                    <a:pt x="17005" y="1"/>
                  </a:moveTo>
                  <a:lnTo>
                    <a:pt x="17005" y="1"/>
                  </a:lnTo>
                  <a:cubicBezTo>
                    <a:pt x="17004" y="1"/>
                    <a:pt x="9354" y="226"/>
                    <a:pt x="4694" y="5112"/>
                  </a:cubicBezTo>
                  <a:cubicBezTo>
                    <a:pt x="0" y="9965"/>
                    <a:pt x="65" y="17616"/>
                    <a:pt x="65" y="17616"/>
                  </a:cubicBezTo>
                  <a:cubicBezTo>
                    <a:pt x="65" y="17616"/>
                    <a:pt x="7715" y="17359"/>
                    <a:pt x="12376" y="12505"/>
                  </a:cubicBezTo>
                  <a:cubicBezTo>
                    <a:pt x="17069" y="7651"/>
                    <a:pt x="17005" y="1"/>
                    <a:pt x="170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515675" y="3626950"/>
              <a:ext cx="126175" cy="202525"/>
            </a:xfrm>
            <a:custGeom>
              <a:avLst/>
              <a:gdLst/>
              <a:ahLst/>
              <a:cxnLst/>
              <a:rect l="l" t="t" r="r" b="b"/>
              <a:pathLst>
                <a:path w="5047" h="8101" extrusionOk="0">
                  <a:moveTo>
                    <a:pt x="2090" y="0"/>
                  </a:moveTo>
                  <a:cubicBezTo>
                    <a:pt x="1318" y="0"/>
                    <a:pt x="547" y="386"/>
                    <a:pt x="193" y="1190"/>
                  </a:cubicBezTo>
                  <a:cubicBezTo>
                    <a:pt x="65" y="1479"/>
                    <a:pt x="0" y="1800"/>
                    <a:pt x="0" y="2154"/>
                  </a:cubicBezTo>
                  <a:cubicBezTo>
                    <a:pt x="0" y="3761"/>
                    <a:pt x="1318" y="5851"/>
                    <a:pt x="2315" y="6751"/>
                  </a:cubicBezTo>
                  <a:cubicBezTo>
                    <a:pt x="2411" y="6847"/>
                    <a:pt x="4147" y="8101"/>
                    <a:pt x="4211" y="8101"/>
                  </a:cubicBezTo>
                  <a:cubicBezTo>
                    <a:pt x="4211" y="8101"/>
                    <a:pt x="5047" y="5529"/>
                    <a:pt x="5047" y="4018"/>
                  </a:cubicBezTo>
                  <a:cubicBezTo>
                    <a:pt x="5047" y="3890"/>
                    <a:pt x="5047" y="3761"/>
                    <a:pt x="5047" y="3665"/>
                  </a:cubicBezTo>
                  <a:cubicBezTo>
                    <a:pt x="4886" y="2475"/>
                    <a:pt x="4372" y="965"/>
                    <a:pt x="3279" y="322"/>
                  </a:cubicBezTo>
                  <a:cubicBezTo>
                    <a:pt x="2893" y="97"/>
                    <a:pt x="2508" y="0"/>
                    <a:pt x="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2659200" y="4023125"/>
              <a:ext cx="458100" cy="488625"/>
            </a:xfrm>
            <a:custGeom>
              <a:avLst/>
              <a:gdLst/>
              <a:ahLst/>
              <a:cxnLst/>
              <a:rect l="l" t="t" r="r" b="b"/>
              <a:pathLst>
                <a:path w="18324" h="19545" extrusionOk="0">
                  <a:moveTo>
                    <a:pt x="1" y="1"/>
                  </a:moveTo>
                  <a:cubicBezTo>
                    <a:pt x="772" y="10930"/>
                    <a:pt x="9258" y="19544"/>
                    <a:pt x="9258" y="19544"/>
                  </a:cubicBezTo>
                  <a:cubicBezTo>
                    <a:pt x="9258" y="19544"/>
                    <a:pt x="17616" y="10898"/>
                    <a:pt x="18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239225" y="3702475"/>
              <a:ext cx="1564650" cy="871150"/>
            </a:xfrm>
            <a:custGeom>
              <a:avLst/>
              <a:gdLst/>
              <a:ahLst/>
              <a:cxnLst/>
              <a:rect l="l" t="t" r="r" b="b"/>
              <a:pathLst>
                <a:path w="62586" h="34846" extrusionOk="0">
                  <a:moveTo>
                    <a:pt x="46739" y="21506"/>
                  </a:moveTo>
                  <a:cubicBezTo>
                    <a:pt x="47189" y="23595"/>
                    <a:pt x="48024" y="26070"/>
                    <a:pt x="49567" y="28224"/>
                  </a:cubicBezTo>
                  <a:cubicBezTo>
                    <a:pt x="48732" y="27838"/>
                    <a:pt x="47864" y="27388"/>
                    <a:pt x="46899" y="26906"/>
                  </a:cubicBezTo>
                  <a:cubicBezTo>
                    <a:pt x="46192" y="26552"/>
                    <a:pt x="45453" y="26167"/>
                    <a:pt x="44713" y="25749"/>
                  </a:cubicBezTo>
                  <a:cubicBezTo>
                    <a:pt x="44842" y="25459"/>
                    <a:pt x="45935" y="23016"/>
                    <a:pt x="45999" y="21634"/>
                  </a:cubicBezTo>
                  <a:cubicBezTo>
                    <a:pt x="46256" y="21602"/>
                    <a:pt x="46514" y="21538"/>
                    <a:pt x="46739" y="21506"/>
                  </a:cubicBezTo>
                  <a:close/>
                  <a:moveTo>
                    <a:pt x="22148" y="1"/>
                  </a:moveTo>
                  <a:cubicBezTo>
                    <a:pt x="21570" y="1"/>
                    <a:pt x="21023" y="226"/>
                    <a:pt x="20605" y="708"/>
                  </a:cubicBezTo>
                  <a:cubicBezTo>
                    <a:pt x="20187" y="1190"/>
                    <a:pt x="20027" y="1897"/>
                    <a:pt x="20027" y="2669"/>
                  </a:cubicBezTo>
                  <a:cubicBezTo>
                    <a:pt x="20027" y="4083"/>
                    <a:pt x="20605" y="5755"/>
                    <a:pt x="21152" y="6655"/>
                  </a:cubicBezTo>
                  <a:cubicBezTo>
                    <a:pt x="21216" y="6751"/>
                    <a:pt x="22148" y="7908"/>
                    <a:pt x="22502" y="8294"/>
                  </a:cubicBezTo>
                  <a:lnTo>
                    <a:pt x="22437" y="8262"/>
                  </a:lnTo>
                  <a:cubicBezTo>
                    <a:pt x="20991" y="7362"/>
                    <a:pt x="19448" y="6655"/>
                    <a:pt x="18001" y="6044"/>
                  </a:cubicBezTo>
                  <a:cubicBezTo>
                    <a:pt x="16523" y="5466"/>
                    <a:pt x="15076" y="5015"/>
                    <a:pt x="13758" y="4662"/>
                  </a:cubicBezTo>
                  <a:cubicBezTo>
                    <a:pt x="12441" y="4276"/>
                    <a:pt x="11187" y="4019"/>
                    <a:pt x="10094" y="3794"/>
                  </a:cubicBezTo>
                  <a:cubicBezTo>
                    <a:pt x="9483" y="3698"/>
                    <a:pt x="8937" y="3601"/>
                    <a:pt x="8422" y="3505"/>
                  </a:cubicBezTo>
                  <a:lnTo>
                    <a:pt x="8455" y="3505"/>
                  </a:lnTo>
                  <a:cubicBezTo>
                    <a:pt x="8455" y="3440"/>
                    <a:pt x="6655" y="2283"/>
                    <a:pt x="6526" y="2219"/>
                  </a:cubicBezTo>
                  <a:cubicBezTo>
                    <a:pt x="5690" y="1801"/>
                    <a:pt x="4340" y="1447"/>
                    <a:pt x="3054" y="1447"/>
                  </a:cubicBezTo>
                  <a:cubicBezTo>
                    <a:pt x="2058" y="1447"/>
                    <a:pt x="1126" y="1672"/>
                    <a:pt x="547" y="2251"/>
                  </a:cubicBezTo>
                  <a:cubicBezTo>
                    <a:pt x="161" y="2637"/>
                    <a:pt x="1" y="3151"/>
                    <a:pt x="1" y="3665"/>
                  </a:cubicBezTo>
                  <a:cubicBezTo>
                    <a:pt x="1" y="4308"/>
                    <a:pt x="290" y="4983"/>
                    <a:pt x="869" y="5433"/>
                  </a:cubicBezTo>
                  <a:cubicBezTo>
                    <a:pt x="1447" y="5916"/>
                    <a:pt x="2251" y="6076"/>
                    <a:pt x="3054" y="6076"/>
                  </a:cubicBezTo>
                  <a:cubicBezTo>
                    <a:pt x="3601" y="6076"/>
                    <a:pt x="4147" y="5980"/>
                    <a:pt x="4629" y="5883"/>
                  </a:cubicBezTo>
                  <a:cubicBezTo>
                    <a:pt x="5819" y="5562"/>
                    <a:pt x="7844" y="3987"/>
                    <a:pt x="8358" y="3569"/>
                  </a:cubicBezTo>
                  <a:cubicBezTo>
                    <a:pt x="8872" y="3665"/>
                    <a:pt x="9451" y="3794"/>
                    <a:pt x="10062" y="3923"/>
                  </a:cubicBezTo>
                  <a:cubicBezTo>
                    <a:pt x="11155" y="4148"/>
                    <a:pt x="12376" y="4437"/>
                    <a:pt x="13694" y="4855"/>
                  </a:cubicBezTo>
                  <a:cubicBezTo>
                    <a:pt x="14048" y="4951"/>
                    <a:pt x="14433" y="5080"/>
                    <a:pt x="14787" y="5208"/>
                  </a:cubicBezTo>
                  <a:cubicBezTo>
                    <a:pt x="14144" y="5112"/>
                    <a:pt x="13244" y="5048"/>
                    <a:pt x="13148" y="5048"/>
                  </a:cubicBezTo>
                  <a:cubicBezTo>
                    <a:pt x="11540" y="5080"/>
                    <a:pt x="8422" y="6076"/>
                    <a:pt x="7876" y="7812"/>
                  </a:cubicBezTo>
                  <a:cubicBezTo>
                    <a:pt x="7812" y="8005"/>
                    <a:pt x="7780" y="8230"/>
                    <a:pt x="7780" y="8423"/>
                  </a:cubicBezTo>
                  <a:cubicBezTo>
                    <a:pt x="7780" y="9419"/>
                    <a:pt x="8583" y="10319"/>
                    <a:pt x="9612" y="10512"/>
                  </a:cubicBezTo>
                  <a:cubicBezTo>
                    <a:pt x="9773" y="10544"/>
                    <a:pt x="9933" y="10544"/>
                    <a:pt x="10094" y="10544"/>
                  </a:cubicBezTo>
                  <a:cubicBezTo>
                    <a:pt x="11219" y="10544"/>
                    <a:pt x="12376" y="9869"/>
                    <a:pt x="13148" y="9162"/>
                  </a:cubicBezTo>
                  <a:cubicBezTo>
                    <a:pt x="14080" y="8326"/>
                    <a:pt x="15173" y="5916"/>
                    <a:pt x="15430" y="5401"/>
                  </a:cubicBezTo>
                  <a:cubicBezTo>
                    <a:pt x="16234" y="5658"/>
                    <a:pt x="17037" y="5980"/>
                    <a:pt x="17873" y="6333"/>
                  </a:cubicBezTo>
                  <a:cubicBezTo>
                    <a:pt x="19319" y="6944"/>
                    <a:pt x="20798" y="7683"/>
                    <a:pt x="22245" y="8616"/>
                  </a:cubicBezTo>
                  <a:cubicBezTo>
                    <a:pt x="22309" y="8680"/>
                    <a:pt x="22373" y="8744"/>
                    <a:pt x="22470" y="8776"/>
                  </a:cubicBezTo>
                  <a:cubicBezTo>
                    <a:pt x="22148" y="8680"/>
                    <a:pt x="20380" y="8326"/>
                    <a:pt x="20252" y="8294"/>
                  </a:cubicBezTo>
                  <a:lnTo>
                    <a:pt x="19769" y="8294"/>
                  </a:lnTo>
                  <a:cubicBezTo>
                    <a:pt x="18066" y="8294"/>
                    <a:pt x="15366" y="8969"/>
                    <a:pt x="14723" y="10480"/>
                  </a:cubicBezTo>
                  <a:cubicBezTo>
                    <a:pt x="14594" y="10769"/>
                    <a:pt x="14530" y="11027"/>
                    <a:pt x="14530" y="11284"/>
                  </a:cubicBezTo>
                  <a:cubicBezTo>
                    <a:pt x="14530" y="12216"/>
                    <a:pt x="15205" y="13052"/>
                    <a:pt x="16137" y="13341"/>
                  </a:cubicBezTo>
                  <a:cubicBezTo>
                    <a:pt x="16394" y="13437"/>
                    <a:pt x="16651" y="13469"/>
                    <a:pt x="16941" y="13469"/>
                  </a:cubicBezTo>
                  <a:cubicBezTo>
                    <a:pt x="17937" y="13469"/>
                    <a:pt x="19030" y="12955"/>
                    <a:pt x="19802" y="12409"/>
                  </a:cubicBezTo>
                  <a:cubicBezTo>
                    <a:pt x="20927" y="11605"/>
                    <a:pt x="22470" y="8937"/>
                    <a:pt x="22534" y="8809"/>
                  </a:cubicBezTo>
                  <a:cubicBezTo>
                    <a:pt x="23852" y="9709"/>
                    <a:pt x="25138" y="10737"/>
                    <a:pt x="26391" y="11862"/>
                  </a:cubicBezTo>
                  <a:cubicBezTo>
                    <a:pt x="27291" y="12666"/>
                    <a:pt x="28191" y="13502"/>
                    <a:pt x="29059" y="14370"/>
                  </a:cubicBezTo>
                  <a:cubicBezTo>
                    <a:pt x="28641" y="14273"/>
                    <a:pt x="27002" y="13920"/>
                    <a:pt x="26873" y="13920"/>
                  </a:cubicBezTo>
                  <a:cubicBezTo>
                    <a:pt x="26713" y="13887"/>
                    <a:pt x="26552" y="13887"/>
                    <a:pt x="26391" y="13887"/>
                  </a:cubicBezTo>
                  <a:cubicBezTo>
                    <a:pt x="24688" y="13887"/>
                    <a:pt x="21987" y="14562"/>
                    <a:pt x="21345" y="16105"/>
                  </a:cubicBezTo>
                  <a:cubicBezTo>
                    <a:pt x="21216" y="16363"/>
                    <a:pt x="21184" y="16620"/>
                    <a:pt x="21184" y="16877"/>
                  </a:cubicBezTo>
                  <a:cubicBezTo>
                    <a:pt x="21184" y="17809"/>
                    <a:pt x="21827" y="18677"/>
                    <a:pt x="22759" y="18966"/>
                  </a:cubicBezTo>
                  <a:cubicBezTo>
                    <a:pt x="23016" y="19030"/>
                    <a:pt x="23305" y="19063"/>
                    <a:pt x="23562" y="19063"/>
                  </a:cubicBezTo>
                  <a:cubicBezTo>
                    <a:pt x="24591" y="19063"/>
                    <a:pt x="25652" y="18580"/>
                    <a:pt x="26423" y="18002"/>
                  </a:cubicBezTo>
                  <a:cubicBezTo>
                    <a:pt x="27548" y="17230"/>
                    <a:pt x="29027" y="14659"/>
                    <a:pt x="29123" y="14434"/>
                  </a:cubicBezTo>
                  <a:cubicBezTo>
                    <a:pt x="29541" y="14852"/>
                    <a:pt x="29927" y="15237"/>
                    <a:pt x="30345" y="15623"/>
                  </a:cubicBezTo>
                  <a:cubicBezTo>
                    <a:pt x="31631" y="16909"/>
                    <a:pt x="32916" y="18227"/>
                    <a:pt x="34267" y="19481"/>
                  </a:cubicBezTo>
                  <a:cubicBezTo>
                    <a:pt x="34717" y="19898"/>
                    <a:pt x="35167" y="20316"/>
                    <a:pt x="35649" y="20734"/>
                  </a:cubicBezTo>
                  <a:cubicBezTo>
                    <a:pt x="35006" y="20573"/>
                    <a:pt x="33881" y="20348"/>
                    <a:pt x="33752" y="20316"/>
                  </a:cubicBezTo>
                  <a:lnTo>
                    <a:pt x="33302" y="20316"/>
                  </a:lnTo>
                  <a:cubicBezTo>
                    <a:pt x="31599" y="20316"/>
                    <a:pt x="28866" y="20991"/>
                    <a:pt x="28223" y="22502"/>
                  </a:cubicBezTo>
                  <a:cubicBezTo>
                    <a:pt x="28127" y="22759"/>
                    <a:pt x="28063" y="23049"/>
                    <a:pt x="28063" y="23306"/>
                  </a:cubicBezTo>
                  <a:cubicBezTo>
                    <a:pt x="28063" y="24238"/>
                    <a:pt x="28706" y="25074"/>
                    <a:pt x="29670" y="25363"/>
                  </a:cubicBezTo>
                  <a:cubicBezTo>
                    <a:pt x="29927" y="25459"/>
                    <a:pt x="30184" y="25492"/>
                    <a:pt x="30441" y="25492"/>
                  </a:cubicBezTo>
                  <a:cubicBezTo>
                    <a:pt x="31470" y="25492"/>
                    <a:pt x="32531" y="24977"/>
                    <a:pt x="33302" y="24431"/>
                  </a:cubicBezTo>
                  <a:cubicBezTo>
                    <a:pt x="34299" y="23724"/>
                    <a:pt x="35584" y="21602"/>
                    <a:pt x="35938" y="20991"/>
                  </a:cubicBezTo>
                  <a:cubicBezTo>
                    <a:pt x="36742" y="21666"/>
                    <a:pt x="37513" y="22341"/>
                    <a:pt x="38317" y="22952"/>
                  </a:cubicBezTo>
                  <a:cubicBezTo>
                    <a:pt x="38670" y="23209"/>
                    <a:pt x="39024" y="23466"/>
                    <a:pt x="39377" y="23691"/>
                  </a:cubicBezTo>
                  <a:cubicBezTo>
                    <a:pt x="39731" y="23949"/>
                    <a:pt x="40085" y="24174"/>
                    <a:pt x="40406" y="24399"/>
                  </a:cubicBezTo>
                  <a:cubicBezTo>
                    <a:pt x="41145" y="24849"/>
                    <a:pt x="41820" y="25267"/>
                    <a:pt x="42528" y="25684"/>
                  </a:cubicBezTo>
                  <a:cubicBezTo>
                    <a:pt x="42849" y="25877"/>
                    <a:pt x="43203" y="26070"/>
                    <a:pt x="43524" y="26263"/>
                  </a:cubicBezTo>
                  <a:cubicBezTo>
                    <a:pt x="42913" y="26038"/>
                    <a:pt x="41949" y="25652"/>
                    <a:pt x="41853" y="25652"/>
                  </a:cubicBezTo>
                  <a:cubicBezTo>
                    <a:pt x="41403" y="25524"/>
                    <a:pt x="40792" y="25459"/>
                    <a:pt x="40149" y="25459"/>
                  </a:cubicBezTo>
                  <a:cubicBezTo>
                    <a:pt x="38574" y="25459"/>
                    <a:pt x="36710" y="25845"/>
                    <a:pt x="36034" y="26970"/>
                  </a:cubicBezTo>
                  <a:cubicBezTo>
                    <a:pt x="35842" y="27292"/>
                    <a:pt x="35745" y="27645"/>
                    <a:pt x="35745" y="28031"/>
                  </a:cubicBezTo>
                  <a:cubicBezTo>
                    <a:pt x="35745" y="28835"/>
                    <a:pt x="36227" y="29606"/>
                    <a:pt x="37031" y="29992"/>
                  </a:cubicBezTo>
                  <a:cubicBezTo>
                    <a:pt x="37417" y="30185"/>
                    <a:pt x="37867" y="30281"/>
                    <a:pt x="38317" y="30281"/>
                  </a:cubicBezTo>
                  <a:cubicBezTo>
                    <a:pt x="39152" y="30281"/>
                    <a:pt x="40085" y="29992"/>
                    <a:pt x="40792" y="29606"/>
                  </a:cubicBezTo>
                  <a:cubicBezTo>
                    <a:pt x="41981" y="29027"/>
                    <a:pt x="43781" y="26809"/>
                    <a:pt x="43974" y="26520"/>
                  </a:cubicBezTo>
                  <a:cubicBezTo>
                    <a:pt x="44810" y="27002"/>
                    <a:pt x="45646" y="27452"/>
                    <a:pt x="46417" y="27870"/>
                  </a:cubicBezTo>
                  <a:cubicBezTo>
                    <a:pt x="48474" y="28963"/>
                    <a:pt x="50274" y="29863"/>
                    <a:pt x="51657" y="30506"/>
                  </a:cubicBezTo>
                  <a:cubicBezTo>
                    <a:pt x="56189" y="34428"/>
                    <a:pt x="62554" y="34846"/>
                    <a:pt x="62554" y="34846"/>
                  </a:cubicBezTo>
                  <a:cubicBezTo>
                    <a:pt x="62554" y="34846"/>
                    <a:pt x="62586" y="34717"/>
                    <a:pt x="62586" y="34492"/>
                  </a:cubicBezTo>
                  <a:cubicBezTo>
                    <a:pt x="62586" y="32917"/>
                    <a:pt x="62329" y="26552"/>
                    <a:pt x="58407" y="22181"/>
                  </a:cubicBezTo>
                  <a:cubicBezTo>
                    <a:pt x="56768" y="20348"/>
                    <a:pt x="54743" y="19127"/>
                    <a:pt x="52782" y="18323"/>
                  </a:cubicBezTo>
                  <a:cubicBezTo>
                    <a:pt x="52910" y="18163"/>
                    <a:pt x="53039" y="18034"/>
                    <a:pt x="53135" y="17905"/>
                  </a:cubicBezTo>
                  <a:cubicBezTo>
                    <a:pt x="53617" y="17134"/>
                    <a:pt x="54067" y="16073"/>
                    <a:pt x="54067" y="15109"/>
                  </a:cubicBezTo>
                  <a:cubicBezTo>
                    <a:pt x="54067" y="14787"/>
                    <a:pt x="54035" y="14498"/>
                    <a:pt x="53939" y="14209"/>
                  </a:cubicBezTo>
                  <a:cubicBezTo>
                    <a:pt x="53714" y="13566"/>
                    <a:pt x="53232" y="13084"/>
                    <a:pt x="52653" y="12827"/>
                  </a:cubicBezTo>
                  <a:lnTo>
                    <a:pt x="51110" y="12827"/>
                  </a:lnTo>
                  <a:cubicBezTo>
                    <a:pt x="51078" y="12859"/>
                    <a:pt x="51046" y="12859"/>
                    <a:pt x="51014" y="12891"/>
                  </a:cubicBezTo>
                  <a:cubicBezTo>
                    <a:pt x="49760" y="13469"/>
                    <a:pt x="49149" y="15462"/>
                    <a:pt x="49021" y="17102"/>
                  </a:cubicBezTo>
                  <a:cubicBezTo>
                    <a:pt x="48539" y="16973"/>
                    <a:pt x="48089" y="16909"/>
                    <a:pt x="47703" y="16845"/>
                  </a:cubicBezTo>
                  <a:cubicBezTo>
                    <a:pt x="47542" y="16459"/>
                    <a:pt x="47381" y="16105"/>
                    <a:pt x="47189" y="15720"/>
                  </a:cubicBezTo>
                  <a:cubicBezTo>
                    <a:pt x="47028" y="15334"/>
                    <a:pt x="46899" y="14948"/>
                    <a:pt x="46739" y="14530"/>
                  </a:cubicBezTo>
                  <a:cubicBezTo>
                    <a:pt x="46514" y="13984"/>
                    <a:pt x="46353" y="13405"/>
                    <a:pt x="46160" y="12827"/>
                  </a:cubicBezTo>
                  <a:lnTo>
                    <a:pt x="45260" y="12827"/>
                  </a:lnTo>
                  <a:cubicBezTo>
                    <a:pt x="45485" y="13534"/>
                    <a:pt x="45678" y="14209"/>
                    <a:pt x="45935" y="14852"/>
                  </a:cubicBezTo>
                  <a:cubicBezTo>
                    <a:pt x="46064" y="15270"/>
                    <a:pt x="46192" y="15687"/>
                    <a:pt x="46385" y="16073"/>
                  </a:cubicBezTo>
                  <a:cubicBezTo>
                    <a:pt x="46449" y="16266"/>
                    <a:pt x="46546" y="16491"/>
                    <a:pt x="46642" y="16684"/>
                  </a:cubicBezTo>
                  <a:cubicBezTo>
                    <a:pt x="46417" y="16652"/>
                    <a:pt x="46289" y="16652"/>
                    <a:pt x="46289" y="16652"/>
                  </a:cubicBezTo>
                  <a:cubicBezTo>
                    <a:pt x="46289" y="16652"/>
                    <a:pt x="46289" y="16780"/>
                    <a:pt x="46289" y="17005"/>
                  </a:cubicBezTo>
                  <a:cubicBezTo>
                    <a:pt x="46289" y="17263"/>
                    <a:pt x="46289" y="17648"/>
                    <a:pt x="46321" y="18130"/>
                  </a:cubicBezTo>
                  <a:cubicBezTo>
                    <a:pt x="45292" y="17391"/>
                    <a:pt x="43910" y="16748"/>
                    <a:pt x="42753" y="16748"/>
                  </a:cubicBezTo>
                  <a:cubicBezTo>
                    <a:pt x="42399" y="16748"/>
                    <a:pt x="42078" y="16813"/>
                    <a:pt x="41788" y="16941"/>
                  </a:cubicBezTo>
                  <a:cubicBezTo>
                    <a:pt x="41017" y="17295"/>
                    <a:pt x="40599" y="18066"/>
                    <a:pt x="40599" y="18838"/>
                  </a:cubicBezTo>
                  <a:cubicBezTo>
                    <a:pt x="40599" y="19256"/>
                    <a:pt x="40728" y="19641"/>
                    <a:pt x="40920" y="20027"/>
                  </a:cubicBezTo>
                  <a:cubicBezTo>
                    <a:pt x="41017" y="20156"/>
                    <a:pt x="41113" y="20284"/>
                    <a:pt x="41210" y="20413"/>
                  </a:cubicBezTo>
                  <a:cubicBezTo>
                    <a:pt x="41403" y="21859"/>
                    <a:pt x="42238" y="23434"/>
                    <a:pt x="42946" y="24238"/>
                  </a:cubicBezTo>
                  <a:cubicBezTo>
                    <a:pt x="43010" y="24334"/>
                    <a:pt x="43910" y="25170"/>
                    <a:pt x="44392" y="25588"/>
                  </a:cubicBezTo>
                  <a:cubicBezTo>
                    <a:pt x="43942" y="25331"/>
                    <a:pt x="43492" y="25106"/>
                    <a:pt x="43010" y="24817"/>
                  </a:cubicBezTo>
                  <a:cubicBezTo>
                    <a:pt x="42335" y="24463"/>
                    <a:pt x="41628" y="24013"/>
                    <a:pt x="40920" y="23627"/>
                  </a:cubicBezTo>
                  <a:cubicBezTo>
                    <a:pt x="40567" y="23402"/>
                    <a:pt x="40213" y="23177"/>
                    <a:pt x="39860" y="22952"/>
                  </a:cubicBezTo>
                  <a:cubicBezTo>
                    <a:pt x="39506" y="22727"/>
                    <a:pt x="39185" y="22470"/>
                    <a:pt x="38831" y="22245"/>
                  </a:cubicBezTo>
                  <a:cubicBezTo>
                    <a:pt x="38317" y="21859"/>
                    <a:pt x="37835" y="21473"/>
                    <a:pt x="37320" y="21056"/>
                  </a:cubicBezTo>
                  <a:cubicBezTo>
                    <a:pt x="37738" y="20413"/>
                    <a:pt x="38960" y="18420"/>
                    <a:pt x="39152" y="17263"/>
                  </a:cubicBezTo>
                  <a:cubicBezTo>
                    <a:pt x="39185" y="16941"/>
                    <a:pt x="39217" y="16588"/>
                    <a:pt x="39217" y="16234"/>
                  </a:cubicBezTo>
                  <a:cubicBezTo>
                    <a:pt x="39217" y="15270"/>
                    <a:pt x="38992" y="14241"/>
                    <a:pt x="38349" y="13566"/>
                  </a:cubicBezTo>
                  <a:cubicBezTo>
                    <a:pt x="37899" y="13084"/>
                    <a:pt x="37288" y="12859"/>
                    <a:pt x="36677" y="12859"/>
                  </a:cubicBezTo>
                  <a:cubicBezTo>
                    <a:pt x="36131" y="12859"/>
                    <a:pt x="35552" y="13084"/>
                    <a:pt x="35134" y="13566"/>
                  </a:cubicBezTo>
                  <a:cubicBezTo>
                    <a:pt x="34717" y="14048"/>
                    <a:pt x="34556" y="14755"/>
                    <a:pt x="34556" y="15527"/>
                  </a:cubicBezTo>
                  <a:cubicBezTo>
                    <a:pt x="34556" y="16941"/>
                    <a:pt x="35134" y="18613"/>
                    <a:pt x="35681" y="19513"/>
                  </a:cubicBezTo>
                  <a:cubicBezTo>
                    <a:pt x="35713" y="19545"/>
                    <a:pt x="35938" y="19834"/>
                    <a:pt x="36195" y="20123"/>
                  </a:cubicBezTo>
                  <a:cubicBezTo>
                    <a:pt x="35713" y="19738"/>
                    <a:pt x="35231" y="19320"/>
                    <a:pt x="34781" y="18902"/>
                  </a:cubicBezTo>
                  <a:cubicBezTo>
                    <a:pt x="33431" y="17713"/>
                    <a:pt x="32113" y="16427"/>
                    <a:pt x="30795" y="15173"/>
                  </a:cubicBezTo>
                  <a:cubicBezTo>
                    <a:pt x="30506" y="14916"/>
                    <a:pt x="30216" y="14659"/>
                    <a:pt x="29959" y="14370"/>
                  </a:cubicBezTo>
                  <a:cubicBezTo>
                    <a:pt x="30313" y="13823"/>
                    <a:pt x="31631" y="11669"/>
                    <a:pt x="31824" y="10448"/>
                  </a:cubicBezTo>
                  <a:cubicBezTo>
                    <a:pt x="31888" y="10159"/>
                    <a:pt x="31888" y="9805"/>
                    <a:pt x="31888" y="9451"/>
                  </a:cubicBezTo>
                  <a:cubicBezTo>
                    <a:pt x="31920" y="8487"/>
                    <a:pt x="31663" y="7458"/>
                    <a:pt x="31020" y="6751"/>
                  </a:cubicBezTo>
                  <a:cubicBezTo>
                    <a:pt x="30570" y="6301"/>
                    <a:pt x="29959" y="6076"/>
                    <a:pt x="29381" y="6076"/>
                  </a:cubicBezTo>
                  <a:cubicBezTo>
                    <a:pt x="28802" y="6076"/>
                    <a:pt x="28223" y="6301"/>
                    <a:pt x="27806" y="6783"/>
                  </a:cubicBezTo>
                  <a:cubicBezTo>
                    <a:pt x="27420" y="7266"/>
                    <a:pt x="27259" y="7973"/>
                    <a:pt x="27259" y="8744"/>
                  </a:cubicBezTo>
                  <a:cubicBezTo>
                    <a:pt x="27259" y="10159"/>
                    <a:pt x="27806" y="11830"/>
                    <a:pt x="28384" y="12698"/>
                  </a:cubicBezTo>
                  <a:cubicBezTo>
                    <a:pt x="28416" y="12762"/>
                    <a:pt x="28673" y="13084"/>
                    <a:pt x="28963" y="13437"/>
                  </a:cubicBezTo>
                  <a:cubicBezTo>
                    <a:pt x="28223" y="12762"/>
                    <a:pt x="27484" y="12087"/>
                    <a:pt x="26713" y="11477"/>
                  </a:cubicBezTo>
                  <a:cubicBezTo>
                    <a:pt x="25395" y="10351"/>
                    <a:pt x="24045" y="9323"/>
                    <a:pt x="22662" y="8423"/>
                  </a:cubicBezTo>
                  <a:cubicBezTo>
                    <a:pt x="22791" y="8230"/>
                    <a:pt x="24398" y="5755"/>
                    <a:pt x="24623" y="4373"/>
                  </a:cubicBezTo>
                  <a:cubicBezTo>
                    <a:pt x="24655" y="4083"/>
                    <a:pt x="24688" y="3730"/>
                    <a:pt x="24688" y="3408"/>
                  </a:cubicBezTo>
                  <a:cubicBezTo>
                    <a:pt x="24688" y="2412"/>
                    <a:pt x="24463" y="1383"/>
                    <a:pt x="23787" y="708"/>
                  </a:cubicBezTo>
                  <a:cubicBezTo>
                    <a:pt x="23337" y="226"/>
                    <a:pt x="22759" y="1"/>
                    <a:pt x="221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2159350" y="3969275"/>
              <a:ext cx="152725" cy="66725"/>
            </a:xfrm>
            <a:custGeom>
              <a:avLst/>
              <a:gdLst/>
              <a:ahLst/>
              <a:cxnLst/>
              <a:rect l="l" t="t" r="r" b="b"/>
              <a:pathLst>
                <a:path w="6109" h="2669" extrusionOk="0">
                  <a:moveTo>
                    <a:pt x="1" y="1"/>
                  </a:moveTo>
                  <a:lnTo>
                    <a:pt x="1" y="1"/>
                  </a:lnTo>
                  <a:cubicBezTo>
                    <a:pt x="33" y="515"/>
                    <a:pt x="194" y="1030"/>
                    <a:pt x="547" y="1415"/>
                  </a:cubicBezTo>
                  <a:cubicBezTo>
                    <a:pt x="1287" y="2347"/>
                    <a:pt x="2701" y="2669"/>
                    <a:pt x="3890" y="2669"/>
                  </a:cubicBezTo>
                  <a:lnTo>
                    <a:pt x="4115" y="2669"/>
                  </a:lnTo>
                  <a:cubicBezTo>
                    <a:pt x="4662" y="2637"/>
                    <a:pt x="5401" y="2412"/>
                    <a:pt x="6108" y="2155"/>
                  </a:cubicBezTo>
                  <a:lnTo>
                    <a:pt x="4276" y="2155"/>
                  </a:lnTo>
                  <a:cubicBezTo>
                    <a:pt x="2508" y="2155"/>
                    <a:pt x="965" y="1319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2104725" y="3692850"/>
              <a:ext cx="29750" cy="98050"/>
            </a:xfrm>
            <a:custGeom>
              <a:avLst/>
              <a:gdLst/>
              <a:ahLst/>
              <a:cxnLst/>
              <a:rect l="l" t="t" r="r" b="b"/>
              <a:pathLst>
                <a:path w="1190" h="3922" extrusionOk="0">
                  <a:moveTo>
                    <a:pt x="1189" y="0"/>
                  </a:moveTo>
                  <a:cubicBezTo>
                    <a:pt x="1093" y="32"/>
                    <a:pt x="997" y="97"/>
                    <a:pt x="900" y="161"/>
                  </a:cubicBezTo>
                  <a:cubicBezTo>
                    <a:pt x="289" y="547"/>
                    <a:pt x="0" y="1222"/>
                    <a:pt x="0" y="1865"/>
                  </a:cubicBezTo>
                  <a:cubicBezTo>
                    <a:pt x="0" y="2379"/>
                    <a:pt x="161" y="2893"/>
                    <a:pt x="514" y="3343"/>
                  </a:cubicBezTo>
                  <a:cubicBezTo>
                    <a:pt x="707" y="3568"/>
                    <a:pt x="932" y="3761"/>
                    <a:pt x="1189" y="3922"/>
                  </a:cubicBezTo>
                  <a:lnTo>
                    <a:pt x="11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2091050" y="3538550"/>
              <a:ext cx="43425" cy="60300"/>
            </a:xfrm>
            <a:custGeom>
              <a:avLst/>
              <a:gdLst/>
              <a:ahLst/>
              <a:cxnLst/>
              <a:rect l="l" t="t" r="r" b="b"/>
              <a:pathLst>
                <a:path w="1737" h="2412" extrusionOk="0">
                  <a:moveTo>
                    <a:pt x="1736" y="0"/>
                  </a:moveTo>
                  <a:cubicBezTo>
                    <a:pt x="1094" y="772"/>
                    <a:pt x="483" y="1479"/>
                    <a:pt x="1" y="2090"/>
                  </a:cubicBezTo>
                  <a:cubicBezTo>
                    <a:pt x="547" y="2283"/>
                    <a:pt x="1158" y="2379"/>
                    <a:pt x="1736" y="2411"/>
                  </a:cubicBezTo>
                  <a:lnTo>
                    <a:pt x="1736" y="1576"/>
                  </a:lnTo>
                  <a:lnTo>
                    <a:pt x="17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844350" y="3120675"/>
              <a:ext cx="110925" cy="121375"/>
            </a:xfrm>
            <a:custGeom>
              <a:avLst/>
              <a:gdLst/>
              <a:ahLst/>
              <a:cxnLst/>
              <a:rect l="l" t="t" r="r" b="b"/>
              <a:pathLst>
                <a:path w="4437" h="4855" extrusionOk="0">
                  <a:moveTo>
                    <a:pt x="2058" y="0"/>
                  </a:moveTo>
                  <a:cubicBezTo>
                    <a:pt x="1897" y="0"/>
                    <a:pt x="1768" y="0"/>
                    <a:pt x="1640" y="32"/>
                  </a:cubicBezTo>
                  <a:cubicBezTo>
                    <a:pt x="611" y="257"/>
                    <a:pt x="0" y="1158"/>
                    <a:pt x="0" y="2122"/>
                  </a:cubicBezTo>
                  <a:cubicBezTo>
                    <a:pt x="0" y="2379"/>
                    <a:pt x="32" y="2604"/>
                    <a:pt x="129" y="2861"/>
                  </a:cubicBezTo>
                  <a:cubicBezTo>
                    <a:pt x="418" y="3729"/>
                    <a:pt x="1158" y="4372"/>
                    <a:pt x="1993" y="4854"/>
                  </a:cubicBezTo>
                  <a:cubicBezTo>
                    <a:pt x="2958" y="3311"/>
                    <a:pt x="3826" y="1961"/>
                    <a:pt x="4436" y="965"/>
                  </a:cubicBezTo>
                  <a:cubicBezTo>
                    <a:pt x="3665" y="386"/>
                    <a:pt x="2829" y="0"/>
                    <a:pt x="20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2971000" y="4123575"/>
              <a:ext cx="423525" cy="440400"/>
            </a:xfrm>
            <a:custGeom>
              <a:avLst/>
              <a:gdLst/>
              <a:ahLst/>
              <a:cxnLst/>
              <a:rect l="l" t="t" r="r" b="b"/>
              <a:pathLst>
                <a:path w="16941" h="17616" extrusionOk="0">
                  <a:moveTo>
                    <a:pt x="16941" y="1"/>
                  </a:moveTo>
                  <a:cubicBezTo>
                    <a:pt x="16941" y="1"/>
                    <a:pt x="9290" y="226"/>
                    <a:pt x="4630" y="5112"/>
                  </a:cubicBezTo>
                  <a:cubicBezTo>
                    <a:pt x="65" y="9837"/>
                    <a:pt x="1" y="17230"/>
                    <a:pt x="1" y="17584"/>
                  </a:cubicBezTo>
                  <a:lnTo>
                    <a:pt x="1" y="17616"/>
                  </a:lnTo>
                  <a:cubicBezTo>
                    <a:pt x="1" y="17616"/>
                    <a:pt x="7651" y="17359"/>
                    <a:pt x="12312" y="12505"/>
                  </a:cubicBezTo>
                  <a:cubicBezTo>
                    <a:pt x="16877" y="7780"/>
                    <a:pt x="16941" y="354"/>
                    <a:pt x="16941" y="33"/>
                  </a:cubicBezTo>
                  <a:lnTo>
                    <a:pt x="16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2693750" y="3458200"/>
              <a:ext cx="388975" cy="1053550"/>
            </a:xfrm>
            <a:custGeom>
              <a:avLst/>
              <a:gdLst/>
              <a:ahLst/>
              <a:cxnLst/>
              <a:rect l="l" t="t" r="r" b="b"/>
              <a:pathLst>
                <a:path w="15559" h="42142" extrusionOk="0">
                  <a:moveTo>
                    <a:pt x="7458" y="0"/>
                  </a:moveTo>
                  <a:lnTo>
                    <a:pt x="7523" y="14465"/>
                  </a:lnTo>
                  <a:lnTo>
                    <a:pt x="2733" y="10318"/>
                  </a:lnTo>
                  <a:lnTo>
                    <a:pt x="2412" y="10672"/>
                  </a:lnTo>
                  <a:lnTo>
                    <a:pt x="7523" y="15108"/>
                  </a:lnTo>
                  <a:lnTo>
                    <a:pt x="7555" y="25426"/>
                  </a:lnTo>
                  <a:lnTo>
                    <a:pt x="322" y="19030"/>
                  </a:lnTo>
                  <a:lnTo>
                    <a:pt x="1" y="19383"/>
                  </a:lnTo>
                  <a:lnTo>
                    <a:pt x="7555" y="26069"/>
                  </a:lnTo>
                  <a:lnTo>
                    <a:pt x="7587" y="35455"/>
                  </a:lnTo>
                  <a:lnTo>
                    <a:pt x="2155" y="31212"/>
                  </a:lnTo>
                  <a:lnTo>
                    <a:pt x="1865" y="31566"/>
                  </a:lnTo>
                  <a:lnTo>
                    <a:pt x="7619" y="36098"/>
                  </a:lnTo>
                  <a:lnTo>
                    <a:pt x="7619" y="42141"/>
                  </a:lnTo>
                  <a:lnTo>
                    <a:pt x="8101" y="42141"/>
                  </a:lnTo>
                  <a:lnTo>
                    <a:pt x="8069" y="31534"/>
                  </a:lnTo>
                  <a:lnTo>
                    <a:pt x="15559" y="24783"/>
                  </a:lnTo>
                  <a:lnTo>
                    <a:pt x="15237" y="24430"/>
                  </a:lnTo>
                  <a:lnTo>
                    <a:pt x="8069" y="30891"/>
                  </a:lnTo>
                  <a:lnTo>
                    <a:pt x="8037" y="22051"/>
                  </a:lnTo>
                  <a:lnTo>
                    <a:pt x="8069" y="22083"/>
                  </a:lnTo>
                  <a:lnTo>
                    <a:pt x="14402" y="12794"/>
                  </a:lnTo>
                  <a:lnTo>
                    <a:pt x="14016" y="12536"/>
                  </a:lnTo>
                  <a:lnTo>
                    <a:pt x="8037" y="21280"/>
                  </a:lnTo>
                  <a:lnTo>
                    <a:pt x="79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2391600" y="4114750"/>
              <a:ext cx="416300" cy="462900"/>
            </a:xfrm>
            <a:custGeom>
              <a:avLst/>
              <a:gdLst/>
              <a:ahLst/>
              <a:cxnLst/>
              <a:rect l="l" t="t" r="r" b="b"/>
              <a:pathLst>
                <a:path w="16652" h="18516" extrusionOk="0">
                  <a:moveTo>
                    <a:pt x="354" y="0"/>
                  </a:moveTo>
                  <a:lnTo>
                    <a:pt x="1" y="322"/>
                  </a:lnTo>
                  <a:lnTo>
                    <a:pt x="5433" y="6397"/>
                  </a:lnTo>
                  <a:lnTo>
                    <a:pt x="1994" y="6429"/>
                  </a:lnTo>
                  <a:lnTo>
                    <a:pt x="1994" y="6911"/>
                  </a:lnTo>
                  <a:lnTo>
                    <a:pt x="5851" y="6879"/>
                  </a:lnTo>
                  <a:lnTo>
                    <a:pt x="9676" y="11122"/>
                  </a:lnTo>
                  <a:lnTo>
                    <a:pt x="4308" y="11122"/>
                  </a:lnTo>
                  <a:lnTo>
                    <a:pt x="4308" y="11604"/>
                  </a:lnTo>
                  <a:lnTo>
                    <a:pt x="10094" y="11604"/>
                  </a:lnTo>
                  <a:lnTo>
                    <a:pt x="13566" y="15494"/>
                  </a:lnTo>
                  <a:lnTo>
                    <a:pt x="9773" y="15719"/>
                  </a:lnTo>
                  <a:lnTo>
                    <a:pt x="9805" y="16201"/>
                  </a:lnTo>
                  <a:lnTo>
                    <a:pt x="13983" y="15944"/>
                  </a:lnTo>
                  <a:lnTo>
                    <a:pt x="16298" y="18515"/>
                  </a:lnTo>
                  <a:lnTo>
                    <a:pt x="16651" y="18194"/>
                  </a:lnTo>
                  <a:lnTo>
                    <a:pt x="12569" y="13661"/>
                  </a:lnTo>
                  <a:lnTo>
                    <a:pt x="13244" y="7875"/>
                  </a:lnTo>
                  <a:lnTo>
                    <a:pt x="12762" y="7843"/>
                  </a:lnTo>
                  <a:lnTo>
                    <a:pt x="12151" y="13179"/>
                  </a:lnTo>
                  <a:lnTo>
                    <a:pt x="8937" y="9579"/>
                  </a:lnTo>
                  <a:lnTo>
                    <a:pt x="8133" y="3118"/>
                  </a:lnTo>
                  <a:lnTo>
                    <a:pt x="7651" y="3150"/>
                  </a:lnTo>
                  <a:lnTo>
                    <a:pt x="8390" y="8936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2967000" y="4119550"/>
              <a:ext cx="431550" cy="448450"/>
            </a:xfrm>
            <a:custGeom>
              <a:avLst/>
              <a:gdLst/>
              <a:ahLst/>
              <a:cxnLst/>
              <a:rect l="l" t="t" r="r" b="b"/>
              <a:pathLst>
                <a:path w="17262" h="17938" extrusionOk="0">
                  <a:moveTo>
                    <a:pt x="16940" y="1"/>
                  </a:moveTo>
                  <a:lnTo>
                    <a:pt x="11283" y="5883"/>
                  </a:lnTo>
                  <a:lnTo>
                    <a:pt x="10961" y="2444"/>
                  </a:lnTo>
                  <a:lnTo>
                    <a:pt x="10479" y="2476"/>
                  </a:lnTo>
                  <a:lnTo>
                    <a:pt x="10833" y="6333"/>
                  </a:lnTo>
                  <a:lnTo>
                    <a:pt x="6879" y="10448"/>
                  </a:lnTo>
                  <a:lnTo>
                    <a:pt x="6461" y="5080"/>
                  </a:lnTo>
                  <a:lnTo>
                    <a:pt x="5979" y="5112"/>
                  </a:lnTo>
                  <a:lnTo>
                    <a:pt x="6429" y="10930"/>
                  </a:lnTo>
                  <a:lnTo>
                    <a:pt x="2797" y="14659"/>
                  </a:lnTo>
                  <a:lnTo>
                    <a:pt x="2314" y="10898"/>
                  </a:lnTo>
                  <a:lnTo>
                    <a:pt x="1832" y="10962"/>
                  </a:lnTo>
                  <a:lnTo>
                    <a:pt x="2379" y="15109"/>
                  </a:lnTo>
                  <a:lnTo>
                    <a:pt x="0" y="17584"/>
                  </a:lnTo>
                  <a:lnTo>
                    <a:pt x="321" y="17938"/>
                  </a:lnTo>
                  <a:lnTo>
                    <a:pt x="4565" y="13534"/>
                  </a:lnTo>
                  <a:lnTo>
                    <a:pt x="10351" y="13759"/>
                  </a:lnTo>
                  <a:lnTo>
                    <a:pt x="10383" y="13277"/>
                  </a:lnTo>
                  <a:lnTo>
                    <a:pt x="5015" y="13084"/>
                  </a:lnTo>
                  <a:lnTo>
                    <a:pt x="8358" y="9580"/>
                  </a:lnTo>
                  <a:lnTo>
                    <a:pt x="8358" y="9612"/>
                  </a:lnTo>
                  <a:lnTo>
                    <a:pt x="14754" y="8294"/>
                  </a:lnTo>
                  <a:lnTo>
                    <a:pt x="14658" y="7844"/>
                  </a:lnTo>
                  <a:lnTo>
                    <a:pt x="8936" y="9001"/>
                  </a:lnTo>
                  <a:lnTo>
                    <a:pt x="17262" y="322"/>
                  </a:lnTo>
                  <a:lnTo>
                    <a:pt x="16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3413000" y="3916250"/>
              <a:ext cx="1215075" cy="654150"/>
            </a:xfrm>
            <a:custGeom>
              <a:avLst/>
              <a:gdLst/>
              <a:ahLst/>
              <a:cxnLst/>
              <a:rect l="l" t="t" r="r" b="b"/>
              <a:pathLst>
                <a:path w="48603" h="26166" extrusionOk="0">
                  <a:moveTo>
                    <a:pt x="5593" y="0"/>
                  </a:moveTo>
                  <a:lnTo>
                    <a:pt x="5593" y="12697"/>
                  </a:lnTo>
                  <a:cubicBezTo>
                    <a:pt x="5593" y="16812"/>
                    <a:pt x="4211" y="20862"/>
                    <a:pt x="1640" y="24109"/>
                  </a:cubicBezTo>
                  <a:lnTo>
                    <a:pt x="0" y="26166"/>
                  </a:lnTo>
                  <a:lnTo>
                    <a:pt x="48602" y="26166"/>
                  </a:lnTo>
                  <a:lnTo>
                    <a:pt x="46963" y="24109"/>
                  </a:lnTo>
                  <a:cubicBezTo>
                    <a:pt x="44392" y="20862"/>
                    <a:pt x="42977" y="16812"/>
                    <a:pt x="42977" y="12697"/>
                  </a:cubicBezTo>
                  <a:lnTo>
                    <a:pt x="42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3404950" y="3908200"/>
              <a:ext cx="1231150" cy="669450"/>
            </a:xfrm>
            <a:custGeom>
              <a:avLst/>
              <a:gdLst/>
              <a:ahLst/>
              <a:cxnLst/>
              <a:rect l="l" t="t" r="r" b="b"/>
              <a:pathLst>
                <a:path w="49246" h="26778" extrusionOk="0">
                  <a:moveTo>
                    <a:pt x="43010" y="612"/>
                  </a:moveTo>
                  <a:lnTo>
                    <a:pt x="43010" y="13019"/>
                  </a:lnTo>
                  <a:cubicBezTo>
                    <a:pt x="43010" y="17230"/>
                    <a:pt x="44456" y="21313"/>
                    <a:pt x="47060" y="24591"/>
                  </a:cubicBezTo>
                  <a:lnTo>
                    <a:pt x="48314" y="26199"/>
                  </a:lnTo>
                  <a:lnTo>
                    <a:pt x="901" y="26199"/>
                  </a:lnTo>
                  <a:lnTo>
                    <a:pt x="2187" y="24591"/>
                  </a:lnTo>
                  <a:cubicBezTo>
                    <a:pt x="4790" y="21313"/>
                    <a:pt x="6205" y="17230"/>
                    <a:pt x="6205" y="13019"/>
                  </a:cubicBezTo>
                  <a:lnTo>
                    <a:pt x="6205" y="612"/>
                  </a:lnTo>
                  <a:close/>
                  <a:moveTo>
                    <a:pt x="5915" y="1"/>
                  </a:moveTo>
                  <a:cubicBezTo>
                    <a:pt x="5851" y="1"/>
                    <a:pt x="5755" y="33"/>
                    <a:pt x="5722" y="97"/>
                  </a:cubicBezTo>
                  <a:cubicBezTo>
                    <a:pt x="5658" y="162"/>
                    <a:pt x="5626" y="226"/>
                    <a:pt x="5626" y="322"/>
                  </a:cubicBezTo>
                  <a:lnTo>
                    <a:pt x="5626" y="13019"/>
                  </a:lnTo>
                  <a:cubicBezTo>
                    <a:pt x="5626" y="17070"/>
                    <a:pt x="4244" y="21056"/>
                    <a:pt x="1704" y="24238"/>
                  </a:cubicBezTo>
                  <a:lnTo>
                    <a:pt x="65" y="26295"/>
                  </a:lnTo>
                  <a:cubicBezTo>
                    <a:pt x="1" y="26392"/>
                    <a:pt x="1" y="26520"/>
                    <a:pt x="33" y="26617"/>
                  </a:cubicBezTo>
                  <a:cubicBezTo>
                    <a:pt x="97" y="26713"/>
                    <a:pt x="194" y="26777"/>
                    <a:pt x="322" y="26777"/>
                  </a:cubicBezTo>
                  <a:lnTo>
                    <a:pt x="48924" y="26777"/>
                  </a:lnTo>
                  <a:cubicBezTo>
                    <a:pt x="49021" y="26777"/>
                    <a:pt x="49149" y="26713"/>
                    <a:pt x="49182" y="26617"/>
                  </a:cubicBezTo>
                  <a:cubicBezTo>
                    <a:pt x="49246" y="26520"/>
                    <a:pt x="49214" y="26392"/>
                    <a:pt x="49149" y="26295"/>
                  </a:cubicBezTo>
                  <a:lnTo>
                    <a:pt x="47510" y="24238"/>
                  </a:lnTo>
                  <a:cubicBezTo>
                    <a:pt x="44971" y="21056"/>
                    <a:pt x="43621" y="17070"/>
                    <a:pt x="43621" y="13019"/>
                  </a:cubicBezTo>
                  <a:lnTo>
                    <a:pt x="43621" y="322"/>
                  </a:lnTo>
                  <a:cubicBezTo>
                    <a:pt x="43621" y="226"/>
                    <a:pt x="43589" y="162"/>
                    <a:pt x="43524" y="97"/>
                  </a:cubicBezTo>
                  <a:cubicBezTo>
                    <a:pt x="43460" y="33"/>
                    <a:pt x="43396" y="1"/>
                    <a:pt x="432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3503800" y="4023125"/>
              <a:ext cx="1032675" cy="432375"/>
            </a:xfrm>
            <a:custGeom>
              <a:avLst/>
              <a:gdLst/>
              <a:ahLst/>
              <a:cxnLst/>
              <a:rect l="l" t="t" r="r" b="b"/>
              <a:pathLst>
                <a:path w="41307" h="17295" extrusionOk="0">
                  <a:moveTo>
                    <a:pt x="2251" y="1"/>
                  </a:moveTo>
                  <a:lnTo>
                    <a:pt x="2251" y="8422"/>
                  </a:lnTo>
                  <a:cubicBezTo>
                    <a:pt x="2251" y="11540"/>
                    <a:pt x="1479" y="14594"/>
                    <a:pt x="0" y="17294"/>
                  </a:cubicBezTo>
                  <a:lnTo>
                    <a:pt x="41306" y="17294"/>
                  </a:lnTo>
                  <a:cubicBezTo>
                    <a:pt x="39860" y="14594"/>
                    <a:pt x="39056" y="11540"/>
                    <a:pt x="39056" y="8422"/>
                  </a:cubicBezTo>
                  <a:lnTo>
                    <a:pt x="390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3495775" y="4023125"/>
              <a:ext cx="1049525" cy="432375"/>
            </a:xfrm>
            <a:custGeom>
              <a:avLst/>
              <a:gdLst/>
              <a:ahLst/>
              <a:cxnLst/>
              <a:rect l="l" t="t" r="r" b="b"/>
              <a:pathLst>
                <a:path w="41981" h="17295" extrusionOk="0">
                  <a:moveTo>
                    <a:pt x="2282" y="1"/>
                  </a:moveTo>
                  <a:lnTo>
                    <a:pt x="2282" y="6140"/>
                  </a:lnTo>
                  <a:lnTo>
                    <a:pt x="2282" y="8422"/>
                  </a:lnTo>
                  <a:cubicBezTo>
                    <a:pt x="2282" y="11540"/>
                    <a:pt x="1479" y="14594"/>
                    <a:pt x="0" y="17294"/>
                  </a:cubicBezTo>
                  <a:lnTo>
                    <a:pt x="321" y="17294"/>
                  </a:lnTo>
                  <a:cubicBezTo>
                    <a:pt x="1800" y="14594"/>
                    <a:pt x="2572" y="11540"/>
                    <a:pt x="2572" y="8422"/>
                  </a:cubicBezTo>
                  <a:lnTo>
                    <a:pt x="2572" y="1"/>
                  </a:lnTo>
                  <a:close/>
                  <a:moveTo>
                    <a:pt x="39377" y="1"/>
                  </a:moveTo>
                  <a:lnTo>
                    <a:pt x="39377" y="8422"/>
                  </a:lnTo>
                  <a:cubicBezTo>
                    <a:pt x="39377" y="11540"/>
                    <a:pt x="40181" y="14594"/>
                    <a:pt x="41627" y="17294"/>
                  </a:cubicBezTo>
                  <a:lnTo>
                    <a:pt x="41981" y="17294"/>
                  </a:lnTo>
                  <a:cubicBezTo>
                    <a:pt x="40470" y="14594"/>
                    <a:pt x="39666" y="11540"/>
                    <a:pt x="39666" y="8422"/>
                  </a:cubicBezTo>
                  <a:lnTo>
                    <a:pt x="39666" y="6140"/>
                  </a:lnTo>
                  <a:lnTo>
                    <a:pt x="39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3552825" y="3963650"/>
              <a:ext cx="934625" cy="134250"/>
            </a:xfrm>
            <a:custGeom>
              <a:avLst/>
              <a:gdLst/>
              <a:ahLst/>
              <a:cxnLst/>
              <a:rect l="l" t="t" r="r" b="b"/>
              <a:pathLst>
                <a:path w="37385" h="5370" extrusionOk="0">
                  <a:moveTo>
                    <a:pt x="0" y="1"/>
                  </a:moveTo>
                  <a:lnTo>
                    <a:pt x="0" y="5369"/>
                  </a:lnTo>
                  <a:lnTo>
                    <a:pt x="37384" y="5369"/>
                  </a:lnTo>
                  <a:lnTo>
                    <a:pt x="3738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3545600" y="3956425"/>
              <a:ext cx="949875" cy="148700"/>
            </a:xfrm>
            <a:custGeom>
              <a:avLst/>
              <a:gdLst/>
              <a:ahLst/>
              <a:cxnLst/>
              <a:rect l="l" t="t" r="r" b="b"/>
              <a:pathLst>
                <a:path w="37995" h="5948" extrusionOk="0">
                  <a:moveTo>
                    <a:pt x="37384" y="579"/>
                  </a:moveTo>
                  <a:lnTo>
                    <a:pt x="37384" y="5369"/>
                  </a:lnTo>
                  <a:lnTo>
                    <a:pt x="579" y="5369"/>
                  </a:lnTo>
                  <a:lnTo>
                    <a:pt x="579" y="579"/>
                  </a:lnTo>
                  <a:close/>
                  <a:moveTo>
                    <a:pt x="289" y="1"/>
                  </a:moveTo>
                  <a:cubicBezTo>
                    <a:pt x="225" y="1"/>
                    <a:pt x="129" y="33"/>
                    <a:pt x="96" y="97"/>
                  </a:cubicBezTo>
                  <a:cubicBezTo>
                    <a:pt x="32" y="129"/>
                    <a:pt x="0" y="226"/>
                    <a:pt x="0" y="290"/>
                  </a:cubicBezTo>
                  <a:lnTo>
                    <a:pt x="0" y="5658"/>
                  </a:lnTo>
                  <a:cubicBezTo>
                    <a:pt x="0" y="5722"/>
                    <a:pt x="32" y="5819"/>
                    <a:pt x="96" y="5851"/>
                  </a:cubicBezTo>
                  <a:cubicBezTo>
                    <a:pt x="129" y="5915"/>
                    <a:pt x="225" y="5947"/>
                    <a:pt x="289" y="5947"/>
                  </a:cubicBezTo>
                  <a:lnTo>
                    <a:pt x="37673" y="5947"/>
                  </a:lnTo>
                  <a:cubicBezTo>
                    <a:pt x="37770" y="5947"/>
                    <a:pt x="37834" y="5915"/>
                    <a:pt x="37898" y="5851"/>
                  </a:cubicBezTo>
                  <a:cubicBezTo>
                    <a:pt x="37963" y="5819"/>
                    <a:pt x="37995" y="5722"/>
                    <a:pt x="37995" y="5658"/>
                  </a:cubicBezTo>
                  <a:lnTo>
                    <a:pt x="37995" y="290"/>
                  </a:lnTo>
                  <a:cubicBezTo>
                    <a:pt x="37995" y="226"/>
                    <a:pt x="37963" y="129"/>
                    <a:pt x="37898" y="97"/>
                  </a:cubicBezTo>
                  <a:cubicBezTo>
                    <a:pt x="37834" y="33"/>
                    <a:pt x="37770" y="1"/>
                    <a:pt x="376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2141675" y="3577925"/>
              <a:ext cx="3757700" cy="438000"/>
            </a:xfrm>
            <a:custGeom>
              <a:avLst/>
              <a:gdLst/>
              <a:ahLst/>
              <a:cxnLst/>
              <a:rect l="l" t="t" r="r" b="b"/>
              <a:pathLst>
                <a:path w="150308" h="17520" extrusionOk="0">
                  <a:moveTo>
                    <a:pt x="1" y="1"/>
                  </a:moveTo>
                  <a:lnTo>
                    <a:pt x="1" y="12537"/>
                  </a:lnTo>
                  <a:cubicBezTo>
                    <a:pt x="1" y="15301"/>
                    <a:pt x="2219" y="17519"/>
                    <a:pt x="4983" y="17519"/>
                  </a:cubicBezTo>
                  <a:lnTo>
                    <a:pt x="145326" y="17519"/>
                  </a:lnTo>
                  <a:cubicBezTo>
                    <a:pt x="148058" y="17519"/>
                    <a:pt x="150308" y="15301"/>
                    <a:pt x="150308" y="12537"/>
                  </a:cubicBezTo>
                  <a:lnTo>
                    <a:pt x="1503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2134450" y="3570700"/>
              <a:ext cx="3772175" cy="452450"/>
            </a:xfrm>
            <a:custGeom>
              <a:avLst/>
              <a:gdLst/>
              <a:ahLst/>
              <a:cxnLst/>
              <a:rect l="l" t="t" r="r" b="b"/>
              <a:pathLst>
                <a:path w="150887" h="18098" extrusionOk="0">
                  <a:moveTo>
                    <a:pt x="150308" y="579"/>
                  </a:moveTo>
                  <a:lnTo>
                    <a:pt x="150308" y="12826"/>
                  </a:lnTo>
                  <a:cubicBezTo>
                    <a:pt x="150308" y="14144"/>
                    <a:pt x="149761" y="15301"/>
                    <a:pt x="148925" y="16137"/>
                  </a:cubicBezTo>
                  <a:cubicBezTo>
                    <a:pt x="148057" y="17005"/>
                    <a:pt x="146900" y="17519"/>
                    <a:pt x="145615" y="17519"/>
                  </a:cubicBezTo>
                  <a:lnTo>
                    <a:pt x="5272" y="17519"/>
                  </a:lnTo>
                  <a:cubicBezTo>
                    <a:pt x="3986" y="17519"/>
                    <a:pt x="2797" y="17005"/>
                    <a:pt x="1961" y="16137"/>
                  </a:cubicBezTo>
                  <a:cubicBezTo>
                    <a:pt x="1093" y="15301"/>
                    <a:pt x="579" y="14144"/>
                    <a:pt x="579" y="12826"/>
                  </a:cubicBezTo>
                  <a:lnTo>
                    <a:pt x="579" y="579"/>
                  </a:lnTo>
                  <a:close/>
                  <a:moveTo>
                    <a:pt x="290" y="0"/>
                  </a:moveTo>
                  <a:cubicBezTo>
                    <a:pt x="193" y="0"/>
                    <a:pt x="129" y="32"/>
                    <a:pt x="65" y="97"/>
                  </a:cubicBezTo>
                  <a:cubicBezTo>
                    <a:pt x="33" y="129"/>
                    <a:pt x="0" y="225"/>
                    <a:pt x="0" y="290"/>
                  </a:cubicBezTo>
                  <a:lnTo>
                    <a:pt x="0" y="12826"/>
                  </a:lnTo>
                  <a:cubicBezTo>
                    <a:pt x="0" y="15751"/>
                    <a:pt x="2347" y="18098"/>
                    <a:pt x="5272" y="18098"/>
                  </a:cubicBezTo>
                  <a:lnTo>
                    <a:pt x="145615" y="18098"/>
                  </a:lnTo>
                  <a:cubicBezTo>
                    <a:pt x="148508" y="18098"/>
                    <a:pt x="150886" y="15751"/>
                    <a:pt x="150886" y="12826"/>
                  </a:cubicBezTo>
                  <a:lnTo>
                    <a:pt x="150886" y="290"/>
                  </a:lnTo>
                  <a:cubicBezTo>
                    <a:pt x="150886" y="225"/>
                    <a:pt x="150854" y="129"/>
                    <a:pt x="150790" y="97"/>
                  </a:cubicBezTo>
                  <a:cubicBezTo>
                    <a:pt x="150725" y="32"/>
                    <a:pt x="150661" y="0"/>
                    <a:pt x="1505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2141675" y="1197625"/>
              <a:ext cx="3757700" cy="2818300"/>
            </a:xfrm>
            <a:custGeom>
              <a:avLst/>
              <a:gdLst/>
              <a:ahLst/>
              <a:cxnLst/>
              <a:rect l="l" t="t" r="r" b="b"/>
              <a:pathLst>
                <a:path w="150308" h="112732" extrusionOk="0">
                  <a:moveTo>
                    <a:pt x="142722" y="7008"/>
                  </a:moveTo>
                  <a:lnTo>
                    <a:pt x="142722" y="86662"/>
                  </a:lnTo>
                  <a:lnTo>
                    <a:pt x="7555" y="86662"/>
                  </a:lnTo>
                  <a:lnTo>
                    <a:pt x="7555" y="7008"/>
                  </a:lnTo>
                  <a:close/>
                  <a:moveTo>
                    <a:pt x="4983" y="1"/>
                  </a:moveTo>
                  <a:cubicBezTo>
                    <a:pt x="2219" y="1"/>
                    <a:pt x="1" y="2251"/>
                    <a:pt x="1" y="4983"/>
                  </a:cubicBezTo>
                  <a:lnTo>
                    <a:pt x="1" y="107749"/>
                  </a:lnTo>
                  <a:cubicBezTo>
                    <a:pt x="1" y="110513"/>
                    <a:pt x="2219" y="112731"/>
                    <a:pt x="4983" y="112731"/>
                  </a:cubicBezTo>
                  <a:lnTo>
                    <a:pt x="145326" y="112731"/>
                  </a:lnTo>
                  <a:cubicBezTo>
                    <a:pt x="148058" y="112731"/>
                    <a:pt x="150308" y="110513"/>
                    <a:pt x="150308" y="107749"/>
                  </a:cubicBezTo>
                  <a:lnTo>
                    <a:pt x="150308" y="4983"/>
                  </a:lnTo>
                  <a:cubicBezTo>
                    <a:pt x="150308" y="2251"/>
                    <a:pt x="148058" y="1"/>
                    <a:pt x="1453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2134450" y="1190400"/>
              <a:ext cx="3772175" cy="2832750"/>
            </a:xfrm>
            <a:custGeom>
              <a:avLst/>
              <a:gdLst/>
              <a:ahLst/>
              <a:cxnLst/>
              <a:rect l="l" t="t" r="r" b="b"/>
              <a:pathLst>
                <a:path w="150887" h="113310" extrusionOk="0">
                  <a:moveTo>
                    <a:pt x="142722" y="7618"/>
                  </a:moveTo>
                  <a:lnTo>
                    <a:pt x="142722" y="86662"/>
                  </a:lnTo>
                  <a:lnTo>
                    <a:pt x="8133" y="86662"/>
                  </a:lnTo>
                  <a:lnTo>
                    <a:pt x="8133" y="7618"/>
                  </a:lnTo>
                  <a:close/>
                  <a:moveTo>
                    <a:pt x="7844" y="7008"/>
                  </a:moveTo>
                  <a:cubicBezTo>
                    <a:pt x="7779" y="7008"/>
                    <a:pt x="7683" y="7040"/>
                    <a:pt x="7651" y="7104"/>
                  </a:cubicBezTo>
                  <a:cubicBezTo>
                    <a:pt x="7587" y="7168"/>
                    <a:pt x="7554" y="7233"/>
                    <a:pt x="7554" y="7297"/>
                  </a:cubicBezTo>
                  <a:lnTo>
                    <a:pt x="7554" y="86951"/>
                  </a:lnTo>
                  <a:cubicBezTo>
                    <a:pt x="7554" y="87015"/>
                    <a:pt x="7587" y="87112"/>
                    <a:pt x="7651" y="87144"/>
                  </a:cubicBezTo>
                  <a:cubicBezTo>
                    <a:pt x="7683" y="87208"/>
                    <a:pt x="7779" y="87240"/>
                    <a:pt x="7844" y="87240"/>
                  </a:cubicBezTo>
                  <a:lnTo>
                    <a:pt x="143011" y="87240"/>
                  </a:lnTo>
                  <a:cubicBezTo>
                    <a:pt x="143107" y="87240"/>
                    <a:pt x="143172" y="87208"/>
                    <a:pt x="143236" y="87144"/>
                  </a:cubicBezTo>
                  <a:cubicBezTo>
                    <a:pt x="143300" y="87112"/>
                    <a:pt x="143332" y="87015"/>
                    <a:pt x="143332" y="86951"/>
                  </a:cubicBezTo>
                  <a:lnTo>
                    <a:pt x="143332" y="7297"/>
                  </a:lnTo>
                  <a:cubicBezTo>
                    <a:pt x="143332" y="7233"/>
                    <a:pt x="143300" y="7168"/>
                    <a:pt x="143236" y="7104"/>
                  </a:cubicBezTo>
                  <a:cubicBezTo>
                    <a:pt x="143172" y="7040"/>
                    <a:pt x="143107" y="7008"/>
                    <a:pt x="143011" y="7008"/>
                  </a:cubicBezTo>
                  <a:close/>
                  <a:moveTo>
                    <a:pt x="145615" y="579"/>
                  </a:moveTo>
                  <a:cubicBezTo>
                    <a:pt x="146900" y="579"/>
                    <a:pt x="148057" y="1125"/>
                    <a:pt x="148925" y="1961"/>
                  </a:cubicBezTo>
                  <a:cubicBezTo>
                    <a:pt x="149761" y="2829"/>
                    <a:pt x="150308" y="3986"/>
                    <a:pt x="150308" y="5272"/>
                  </a:cubicBezTo>
                  <a:lnTo>
                    <a:pt x="150308" y="108038"/>
                  </a:lnTo>
                  <a:cubicBezTo>
                    <a:pt x="150308" y="109356"/>
                    <a:pt x="149761" y="110513"/>
                    <a:pt x="148925" y="111349"/>
                  </a:cubicBezTo>
                  <a:cubicBezTo>
                    <a:pt x="148057" y="112217"/>
                    <a:pt x="146900" y="112731"/>
                    <a:pt x="145615" y="112731"/>
                  </a:cubicBezTo>
                  <a:lnTo>
                    <a:pt x="5272" y="112731"/>
                  </a:lnTo>
                  <a:cubicBezTo>
                    <a:pt x="3986" y="112731"/>
                    <a:pt x="2797" y="112217"/>
                    <a:pt x="1961" y="111349"/>
                  </a:cubicBezTo>
                  <a:cubicBezTo>
                    <a:pt x="1093" y="110513"/>
                    <a:pt x="579" y="109356"/>
                    <a:pt x="579" y="108038"/>
                  </a:cubicBezTo>
                  <a:lnTo>
                    <a:pt x="579" y="5272"/>
                  </a:lnTo>
                  <a:cubicBezTo>
                    <a:pt x="579" y="3986"/>
                    <a:pt x="1093" y="2829"/>
                    <a:pt x="1961" y="1961"/>
                  </a:cubicBezTo>
                  <a:cubicBezTo>
                    <a:pt x="2797" y="1125"/>
                    <a:pt x="3986" y="579"/>
                    <a:pt x="5272" y="579"/>
                  </a:cubicBezTo>
                  <a:close/>
                  <a:moveTo>
                    <a:pt x="5272" y="0"/>
                  </a:moveTo>
                  <a:cubicBezTo>
                    <a:pt x="2347" y="0"/>
                    <a:pt x="0" y="2379"/>
                    <a:pt x="0" y="5272"/>
                  </a:cubicBezTo>
                  <a:lnTo>
                    <a:pt x="0" y="108038"/>
                  </a:lnTo>
                  <a:cubicBezTo>
                    <a:pt x="0" y="110963"/>
                    <a:pt x="2347" y="113310"/>
                    <a:pt x="5272" y="113310"/>
                  </a:cubicBezTo>
                  <a:lnTo>
                    <a:pt x="145615" y="113310"/>
                  </a:lnTo>
                  <a:cubicBezTo>
                    <a:pt x="148508" y="113310"/>
                    <a:pt x="150886" y="110963"/>
                    <a:pt x="150886" y="108038"/>
                  </a:cubicBezTo>
                  <a:lnTo>
                    <a:pt x="150886" y="5272"/>
                  </a:lnTo>
                  <a:cubicBezTo>
                    <a:pt x="150886" y="2379"/>
                    <a:pt x="148508" y="0"/>
                    <a:pt x="1456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3951400" y="3727400"/>
              <a:ext cx="138250" cy="139050"/>
            </a:xfrm>
            <a:custGeom>
              <a:avLst/>
              <a:gdLst/>
              <a:ahLst/>
              <a:cxnLst/>
              <a:rect l="l" t="t" r="r" b="b"/>
              <a:pathLst>
                <a:path w="5530" h="5562" extrusionOk="0">
                  <a:moveTo>
                    <a:pt x="2765" y="0"/>
                  </a:moveTo>
                  <a:cubicBezTo>
                    <a:pt x="1222" y="0"/>
                    <a:pt x="1" y="1254"/>
                    <a:pt x="1" y="2797"/>
                  </a:cubicBezTo>
                  <a:cubicBezTo>
                    <a:pt x="1" y="4308"/>
                    <a:pt x="1222" y="5561"/>
                    <a:pt x="2765" y="5561"/>
                  </a:cubicBezTo>
                  <a:cubicBezTo>
                    <a:pt x="4276" y="5561"/>
                    <a:pt x="5530" y="4308"/>
                    <a:pt x="5530" y="2797"/>
                  </a:cubicBezTo>
                  <a:cubicBezTo>
                    <a:pt x="5530" y="1254"/>
                    <a:pt x="4276" y="0"/>
                    <a:pt x="2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3943375" y="3720175"/>
              <a:ext cx="153525" cy="153500"/>
            </a:xfrm>
            <a:custGeom>
              <a:avLst/>
              <a:gdLst/>
              <a:ahLst/>
              <a:cxnLst/>
              <a:rect l="l" t="t" r="r" b="b"/>
              <a:pathLst>
                <a:path w="6141" h="6140" extrusionOk="0">
                  <a:moveTo>
                    <a:pt x="3086" y="579"/>
                  </a:moveTo>
                  <a:cubicBezTo>
                    <a:pt x="3761" y="579"/>
                    <a:pt x="4372" y="868"/>
                    <a:pt x="4822" y="1318"/>
                  </a:cubicBezTo>
                  <a:cubicBezTo>
                    <a:pt x="5272" y="1768"/>
                    <a:pt x="5561" y="2379"/>
                    <a:pt x="5561" y="3086"/>
                  </a:cubicBezTo>
                  <a:cubicBezTo>
                    <a:pt x="5561" y="3761"/>
                    <a:pt x="5272" y="4372"/>
                    <a:pt x="4822" y="4822"/>
                  </a:cubicBezTo>
                  <a:cubicBezTo>
                    <a:pt x="4372" y="5272"/>
                    <a:pt x="3761" y="5561"/>
                    <a:pt x="3086" y="5561"/>
                  </a:cubicBezTo>
                  <a:cubicBezTo>
                    <a:pt x="2379" y="5561"/>
                    <a:pt x="1768" y="5272"/>
                    <a:pt x="1318" y="4822"/>
                  </a:cubicBezTo>
                  <a:cubicBezTo>
                    <a:pt x="868" y="4372"/>
                    <a:pt x="611" y="3761"/>
                    <a:pt x="611" y="3086"/>
                  </a:cubicBezTo>
                  <a:cubicBezTo>
                    <a:pt x="611" y="2379"/>
                    <a:pt x="868" y="1768"/>
                    <a:pt x="1318" y="1318"/>
                  </a:cubicBezTo>
                  <a:cubicBezTo>
                    <a:pt x="1768" y="868"/>
                    <a:pt x="2379" y="579"/>
                    <a:pt x="3086" y="579"/>
                  </a:cubicBezTo>
                  <a:close/>
                  <a:moveTo>
                    <a:pt x="3086" y="0"/>
                  </a:moveTo>
                  <a:cubicBezTo>
                    <a:pt x="1383" y="0"/>
                    <a:pt x="0" y="1382"/>
                    <a:pt x="0" y="3086"/>
                  </a:cubicBezTo>
                  <a:cubicBezTo>
                    <a:pt x="0" y="4758"/>
                    <a:pt x="1383" y="6140"/>
                    <a:pt x="3086" y="6140"/>
                  </a:cubicBezTo>
                  <a:cubicBezTo>
                    <a:pt x="4758" y="6140"/>
                    <a:pt x="6140" y="4758"/>
                    <a:pt x="6140" y="3086"/>
                  </a:cubicBezTo>
                  <a:cubicBezTo>
                    <a:pt x="6140" y="1382"/>
                    <a:pt x="4758" y="0"/>
                    <a:pt x="3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3413000" y="4570400"/>
              <a:ext cx="1215075" cy="57075"/>
            </a:xfrm>
            <a:custGeom>
              <a:avLst/>
              <a:gdLst/>
              <a:ahLst/>
              <a:cxnLst/>
              <a:rect l="l" t="t" r="r" b="b"/>
              <a:pathLst>
                <a:path w="48603" h="2283" extrusionOk="0">
                  <a:moveTo>
                    <a:pt x="0" y="0"/>
                  </a:moveTo>
                  <a:lnTo>
                    <a:pt x="0" y="2282"/>
                  </a:lnTo>
                  <a:lnTo>
                    <a:pt x="48602" y="2282"/>
                  </a:lnTo>
                  <a:lnTo>
                    <a:pt x="486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3404950" y="4563150"/>
              <a:ext cx="1230350" cy="71550"/>
            </a:xfrm>
            <a:custGeom>
              <a:avLst/>
              <a:gdLst/>
              <a:ahLst/>
              <a:cxnLst/>
              <a:rect l="l" t="t" r="r" b="b"/>
              <a:pathLst>
                <a:path w="49214" h="2862" extrusionOk="0">
                  <a:moveTo>
                    <a:pt x="48635" y="579"/>
                  </a:moveTo>
                  <a:lnTo>
                    <a:pt x="48635" y="2251"/>
                  </a:lnTo>
                  <a:lnTo>
                    <a:pt x="611" y="2251"/>
                  </a:lnTo>
                  <a:lnTo>
                    <a:pt x="611" y="579"/>
                  </a:lnTo>
                  <a:close/>
                  <a:moveTo>
                    <a:pt x="322" y="1"/>
                  </a:moveTo>
                  <a:cubicBezTo>
                    <a:pt x="226" y="1"/>
                    <a:pt x="161" y="33"/>
                    <a:pt x="97" y="97"/>
                  </a:cubicBezTo>
                  <a:cubicBezTo>
                    <a:pt x="33" y="129"/>
                    <a:pt x="1" y="226"/>
                    <a:pt x="1" y="290"/>
                  </a:cubicBezTo>
                  <a:lnTo>
                    <a:pt x="1" y="2572"/>
                  </a:lnTo>
                  <a:cubicBezTo>
                    <a:pt x="1" y="2637"/>
                    <a:pt x="33" y="2701"/>
                    <a:pt x="97" y="2765"/>
                  </a:cubicBezTo>
                  <a:cubicBezTo>
                    <a:pt x="161" y="2829"/>
                    <a:pt x="226" y="2862"/>
                    <a:pt x="322" y="2862"/>
                  </a:cubicBezTo>
                  <a:lnTo>
                    <a:pt x="48924" y="2862"/>
                  </a:lnTo>
                  <a:cubicBezTo>
                    <a:pt x="49021" y="2862"/>
                    <a:pt x="49085" y="2829"/>
                    <a:pt x="49149" y="2765"/>
                  </a:cubicBezTo>
                  <a:cubicBezTo>
                    <a:pt x="49214" y="2701"/>
                    <a:pt x="49214" y="2637"/>
                    <a:pt x="49214" y="2572"/>
                  </a:cubicBezTo>
                  <a:lnTo>
                    <a:pt x="49214" y="290"/>
                  </a:lnTo>
                  <a:cubicBezTo>
                    <a:pt x="49214" y="226"/>
                    <a:pt x="49214" y="129"/>
                    <a:pt x="49149" y="97"/>
                  </a:cubicBezTo>
                  <a:cubicBezTo>
                    <a:pt x="49085" y="33"/>
                    <a:pt x="49021" y="1"/>
                    <a:pt x="489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2180250" y="2902900"/>
              <a:ext cx="162350" cy="178425"/>
            </a:xfrm>
            <a:custGeom>
              <a:avLst/>
              <a:gdLst/>
              <a:ahLst/>
              <a:cxnLst/>
              <a:rect l="l" t="t" r="r" b="b"/>
              <a:pathLst>
                <a:path w="6494" h="7137" extrusionOk="0">
                  <a:moveTo>
                    <a:pt x="2122" y="0"/>
                  </a:moveTo>
                  <a:lnTo>
                    <a:pt x="129" y="1897"/>
                  </a:lnTo>
                  <a:cubicBezTo>
                    <a:pt x="129" y="1897"/>
                    <a:pt x="1" y="3279"/>
                    <a:pt x="1286" y="5047"/>
                  </a:cubicBezTo>
                  <a:cubicBezTo>
                    <a:pt x="2540" y="6815"/>
                    <a:pt x="2797" y="7136"/>
                    <a:pt x="2797" y="7136"/>
                  </a:cubicBezTo>
                  <a:cubicBezTo>
                    <a:pt x="2797" y="7136"/>
                    <a:pt x="3247" y="6236"/>
                    <a:pt x="4244" y="5047"/>
                  </a:cubicBezTo>
                  <a:cubicBezTo>
                    <a:pt x="5272" y="3858"/>
                    <a:pt x="6494" y="2732"/>
                    <a:pt x="6494" y="2732"/>
                  </a:cubicBezTo>
                  <a:cubicBezTo>
                    <a:pt x="5980" y="547"/>
                    <a:pt x="2122" y="0"/>
                    <a:pt x="21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2177050" y="2895650"/>
              <a:ext cx="172800" cy="192900"/>
            </a:xfrm>
            <a:custGeom>
              <a:avLst/>
              <a:gdLst/>
              <a:ahLst/>
              <a:cxnLst/>
              <a:rect l="l" t="t" r="r" b="b"/>
              <a:pathLst>
                <a:path w="6912" h="7716" extrusionOk="0">
                  <a:moveTo>
                    <a:pt x="2356" y="566"/>
                  </a:moveTo>
                  <a:cubicBezTo>
                    <a:pt x="2682" y="623"/>
                    <a:pt x="3523" y="792"/>
                    <a:pt x="4340" y="1158"/>
                  </a:cubicBezTo>
                  <a:cubicBezTo>
                    <a:pt x="4790" y="1351"/>
                    <a:pt x="5272" y="1608"/>
                    <a:pt x="5625" y="1930"/>
                  </a:cubicBezTo>
                  <a:cubicBezTo>
                    <a:pt x="5971" y="2218"/>
                    <a:pt x="6214" y="2558"/>
                    <a:pt x="6330" y="2950"/>
                  </a:cubicBezTo>
                  <a:lnTo>
                    <a:pt x="6330" y="2950"/>
                  </a:lnTo>
                  <a:cubicBezTo>
                    <a:pt x="5982" y="3271"/>
                    <a:pt x="5007" y="4192"/>
                    <a:pt x="4179" y="5176"/>
                  </a:cubicBezTo>
                  <a:cubicBezTo>
                    <a:pt x="3544" y="5910"/>
                    <a:pt x="3130" y="6546"/>
                    <a:pt x="2898" y="6933"/>
                  </a:cubicBezTo>
                  <a:lnTo>
                    <a:pt x="2898" y="6933"/>
                  </a:lnTo>
                  <a:cubicBezTo>
                    <a:pt x="2886" y="6916"/>
                    <a:pt x="2874" y="6898"/>
                    <a:pt x="2861" y="6880"/>
                  </a:cubicBezTo>
                  <a:cubicBezTo>
                    <a:pt x="2636" y="6590"/>
                    <a:pt x="2250" y="6076"/>
                    <a:pt x="1607" y="5176"/>
                  </a:cubicBezTo>
                  <a:cubicBezTo>
                    <a:pt x="614" y="3798"/>
                    <a:pt x="515" y="2644"/>
                    <a:pt x="514" y="2318"/>
                  </a:cubicBezTo>
                  <a:lnTo>
                    <a:pt x="514" y="2318"/>
                  </a:lnTo>
                  <a:lnTo>
                    <a:pt x="2356" y="566"/>
                  </a:lnTo>
                  <a:close/>
                  <a:moveTo>
                    <a:pt x="2282" y="1"/>
                  </a:moveTo>
                  <a:cubicBezTo>
                    <a:pt x="2218" y="1"/>
                    <a:pt x="2122" y="33"/>
                    <a:pt x="2057" y="97"/>
                  </a:cubicBezTo>
                  <a:lnTo>
                    <a:pt x="64" y="1994"/>
                  </a:lnTo>
                  <a:cubicBezTo>
                    <a:pt x="32" y="2058"/>
                    <a:pt x="0" y="2090"/>
                    <a:pt x="0" y="2155"/>
                  </a:cubicBezTo>
                  <a:cubicBezTo>
                    <a:pt x="0" y="2187"/>
                    <a:pt x="0" y="2219"/>
                    <a:pt x="0" y="2315"/>
                  </a:cubicBezTo>
                  <a:cubicBezTo>
                    <a:pt x="0" y="2733"/>
                    <a:pt x="97" y="3987"/>
                    <a:pt x="1189" y="5498"/>
                  </a:cubicBezTo>
                  <a:cubicBezTo>
                    <a:pt x="2475" y="7266"/>
                    <a:pt x="2700" y="7587"/>
                    <a:pt x="2700" y="7587"/>
                  </a:cubicBezTo>
                  <a:cubicBezTo>
                    <a:pt x="2765" y="7683"/>
                    <a:pt x="2861" y="7716"/>
                    <a:pt x="2957" y="7716"/>
                  </a:cubicBezTo>
                  <a:cubicBezTo>
                    <a:pt x="3054" y="7683"/>
                    <a:pt x="3118" y="7651"/>
                    <a:pt x="3150" y="7555"/>
                  </a:cubicBezTo>
                  <a:lnTo>
                    <a:pt x="3182" y="7523"/>
                  </a:lnTo>
                  <a:cubicBezTo>
                    <a:pt x="3279" y="7330"/>
                    <a:pt x="3729" y="6526"/>
                    <a:pt x="4597" y="5498"/>
                  </a:cubicBezTo>
                  <a:cubicBezTo>
                    <a:pt x="5079" y="4919"/>
                    <a:pt x="5658" y="4340"/>
                    <a:pt x="6075" y="3922"/>
                  </a:cubicBezTo>
                  <a:cubicBezTo>
                    <a:pt x="6300" y="3730"/>
                    <a:pt x="6493" y="3537"/>
                    <a:pt x="6622" y="3408"/>
                  </a:cubicBezTo>
                  <a:cubicBezTo>
                    <a:pt x="6750" y="3312"/>
                    <a:pt x="6815" y="3247"/>
                    <a:pt x="6815" y="3247"/>
                  </a:cubicBezTo>
                  <a:cubicBezTo>
                    <a:pt x="6879" y="3183"/>
                    <a:pt x="6911" y="3055"/>
                    <a:pt x="6911" y="2958"/>
                  </a:cubicBezTo>
                  <a:cubicBezTo>
                    <a:pt x="6750" y="2347"/>
                    <a:pt x="6365" y="1865"/>
                    <a:pt x="5915" y="1480"/>
                  </a:cubicBezTo>
                  <a:cubicBezTo>
                    <a:pt x="5208" y="901"/>
                    <a:pt x="4307" y="547"/>
                    <a:pt x="3568" y="322"/>
                  </a:cubicBezTo>
                  <a:cubicBezTo>
                    <a:pt x="2861" y="97"/>
                    <a:pt x="2282" y="33"/>
                    <a:pt x="2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2210000" y="2764900"/>
              <a:ext cx="282075" cy="242375"/>
            </a:xfrm>
            <a:custGeom>
              <a:avLst/>
              <a:gdLst/>
              <a:ahLst/>
              <a:cxnLst/>
              <a:rect l="l" t="t" r="r" b="b"/>
              <a:pathLst>
                <a:path w="11283" h="9695" extrusionOk="0">
                  <a:moveTo>
                    <a:pt x="5918" y="0"/>
                  </a:moveTo>
                  <a:cubicBezTo>
                    <a:pt x="4911" y="0"/>
                    <a:pt x="3878" y="114"/>
                    <a:pt x="3311" y="506"/>
                  </a:cubicBezTo>
                  <a:cubicBezTo>
                    <a:pt x="1929" y="1438"/>
                    <a:pt x="1382" y="2627"/>
                    <a:pt x="707" y="4588"/>
                  </a:cubicBezTo>
                  <a:cubicBezTo>
                    <a:pt x="0" y="6517"/>
                    <a:pt x="868" y="5584"/>
                    <a:pt x="1639" y="7031"/>
                  </a:cubicBezTo>
                  <a:cubicBezTo>
                    <a:pt x="2411" y="8445"/>
                    <a:pt x="2411" y="8381"/>
                    <a:pt x="3022" y="8477"/>
                  </a:cubicBezTo>
                  <a:cubicBezTo>
                    <a:pt x="3632" y="8574"/>
                    <a:pt x="4018" y="8574"/>
                    <a:pt x="4018" y="8574"/>
                  </a:cubicBezTo>
                  <a:cubicBezTo>
                    <a:pt x="4018" y="8574"/>
                    <a:pt x="5143" y="8960"/>
                    <a:pt x="6525" y="9474"/>
                  </a:cubicBezTo>
                  <a:cubicBezTo>
                    <a:pt x="6960" y="9629"/>
                    <a:pt x="7295" y="9694"/>
                    <a:pt x="7559" y="9694"/>
                  </a:cubicBezTo>
                  <a:cubicBezTo>
                    <a:pt x="8117" y="9694"/>
                    <a:pt x="8365" y="9405"/>
                    <a:pt x="8583" y="9056"/>
                  </a:cubicBezTo>
                  <a:cubicBezTo>
                    <a:pt x="8904" y="8510"/>
                    <a:pt x="9386" y="4588"/>
                    <a:pt x="9386" y="4588"/>
                  </a:cubicBezTo>
                  <a:cubicBezTo>
                    <a:pt x="9386" y="4588"/>
                    <a:pt x="10479" y="4074"/>
                    <a:pt x="10865" y="2949"/>
                  </a:cubicBezTo>
                  <a:cubicBezTo>
                    <a:pt x="11283" y="1824"/>
                    <a:pt x="9740" y="2145"/>
                    <a:pt x="9290" y="1984"/>
                  </a:cubicBezTo>
                  <a:cubicBezTo>
                    <a:pt x="8840" y="1824"/>
                    <a:pt x="8647" y="216"/>
                    <a:pt x="8647" y="216"/>
                  </a:cubicBezTo>
                  <a:cubicBezTo>
                    <a:pt x="8647" y="216"/>
                    <a:pt x="7307" y="0"/>
                    <a:pt x="59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2214000" y="2758250"/>
              <a:ext cx="276475" cy="255575"/>
            </a:xfrm>
            <a:custGeom>
              <a:avLst/>
              <a:gdLst/>
              <a:ahLst/>
              <a:cxnLst/>
              <a:rect l="l" t="t" r="r" b="b"/>
              <a:pathLst>
                <a:path w="11059" h="10223" extrusionOk="0">
                  <a:moveTo>
                    <a:pt x="5722" y="547"/>
                  </a:moveTo>
                  <a:cubicBezTo>
                    <a:pt x="6397" y="547"/>
                    <a:pt x="7073" y="611"/>
                    <a:pt x="7587" y="643"/>
                  </a:cubicBezTo>
                  <a:cubicBezTo>
                    <a:pt x="7844" y="675"/>
                    <a:pt x="8069" y="707"/>
                    <a:pt x="8198" y="739"/>
                  </a:cubicBezTo>
                  <a:cubicBezTo>
                    <a:pt x="8218" y="739"/>
                    <a:pt x="8236" y="740"/>
                    <a:pt x="8254" y="741"/>
                  </a:cubicBezTo>
                  <a:lnTo>
                    <a:pt x="8254" y="741"/>
                  </a:lnTo>
                  <a:cubicBezTo>
                    <a:pt x="8277" y="902"/>
                    <a:pt x="8319" y="1132"/>
                    <a:pt x="8390" y="1382"/>
                  </a:cubicBezTo>
                  <a:cubicBezTo>
                    <a:pt x="8423" y="1607"/>
                    <a:pt x="8519" y="1832"/>
                    <a:pt x="8615" y="2025"/>
                  </a:cubicBezTo>
                  <a:cubicBezTo>
                    <a:pt x="8648" y="2122"/>
                    <a:pt x="8712" y="2218"/>
                    <a:pt x="8776" y="2315"/>
                  </a:cubicBezTo>
                  <a:cubicBezTo>
                    <a:pt x="8840" y="2411"/>
                    <a:pt x="8937" y="2475"/>
                    <a:pt x="9033" y="2507"/>
                  </a:cubicBezTo>
                  <a:cubicBezTo>
                    <a:pt x="9194" y="2572"/>
                    <a:pt x="9387" y="2572"/>
                    <a:pt x="9548" y="2572"/>
                  </a:cubicBezTo>
                  <a:cubicBezTo>
                    <a:pt x="9805" y="2604"/>
                    <a:pt x="10094" y="2604"/>
                    <a:pt x="10287" y="2668"/>
                  </a:cubicBezTo>
                  <a:cubicBezTo>
                    <a:pt x="10383" y="2700"/>
                    <a:pt x="10448" y="2732"/>
                    <a:pt x="10480" y="2765"/>
                  </a:cubicBezTo>
                  <a:cubicBezTo>
                    <a:pt x="10512" y="2765"/>
                    <a:pt x="10512" y="2797"/>
                    <a:pt x="10512" y="2861"/>
                  </a:cubicBezTo>
                  <a:cubicBezTo>
                    <a:pt x="10512" y="2925"/>
                    <a:pt x="10512" y="3022"/>
                    <a:pt x="10480" y="3118"/>
                  </a:cubicBezTo>
                  <a:cubicBezTo>
                    <a:pt x="10287" y="3632"/>
                    <a:pt x="9933" y="4018"/>
                    <a:pt x="9644" y="4243"/>
                  </a:cubicBezTo>
                  <a:cubicBezTo>
                    <a:pt x="9516" y="4372"/>
                    <a:pt x="9355" y="4468"/>
                    <a:pt x="9258" y="4533"/>
                  </a:cubicBezTo>
                  <a:cubicBezTo>
                    <a:pt x="9226" y="4565"/>
                    <a:pt x="9194" y="4597"/>
                    <a:pt x="9162" y="4597"/>
                  </a:cubicBezTo>
                  <a:lnTo>
                    <a:pt x="9130" y="4629"/>
                  </a:lnTo>
                  <a:cubicBezTo>
                    <a:pt x="9033" y="4661"/>
                    <a:pt x="8969" y="4725"/>
                    <a:pt x="8969" y="4822"/>
                  </a:cubicBezTo>
                  <a:cubicBezTo>
                    <a:pt x="8969" y="4822"/>
                    <a:pt x="8937" y="5079"/>
                    <a:pt x="8873" y="5433"/>
                  </a:cubicBezTo>
                  <a:cubicBezTo>
                    <a:pt x="8808" y="6011"/>
                    <a:pt x="8680" y="6847"/>
                    <a:pt x="8551" y="7618"/>
                  </a:cubicBezTo>
                  <a:cubicBezTo>
                    <a:pt x="8487" y="8004"/>
                    <a:pt x="8423" y="8358"/>
                    <a:pt x="8358" y="8647"/>
                  </a:cubicBezTo>
                  <a:cubicBezTo>
                    <a:pt x="8326" y="8776"/>
                    <a:pt x="8294" y="8904"/>
                    <a:pt x="8262" y="9001"/>
                  </a:cubicBezTo>
                  <a:cubicBezTo>
                    <a:pt x="8230" y="9097"/>
                    <a:pt x="8198" y="9161"/>
                    <a:pt x="8198" y="9161"/>
                  </a:cubicBezTo>
                  <a:cubicBezTo>
                    <a:pt x="8101" y="9322"/>
                    <a:pt x="8005" y="9451"/>
                    <a:pt x="7876" y="9547"/>
                  </a:cubicBezTo>
                  <a:cubicBezTo>
                    <a:pt x="7780" y="9644"/>
                    <a:pt x="7651" y="9676"/>
                    <a:pt x="7394" y="9676"/>
                  </a:cubicBezTo>
                  <a:cubicBezTo>
                    <a:pt x="7169" y="9676"/>
                    <a:pt x="6880" y="9611"/>
                    <a:pt x="6430" y="9483"/>
                  </a:cubicBezTo>
                  <a:cubicBezTo>
                    <a:pt x="5080" y="9001"/>
                    <a:pt x="3955" y="8583"/>
                    <a:pt x="3955" y="8583"/>
                  </a:cubicBezTo>
                  <a:lnTo>
                    <a:pt x="3858" y="8583"/>
                  </a:lnTo>
                  <a:lnTo>
                    <a:pt x="3794" y="8551"/>
                  </a:lnTo>
                  <a:cubicBezTo>
                    <a:pt x="3665" y="8551"/>
                    <a:pt x="3344" y="8551"/>
                    <a:pt x="2894" y="8486"/>
                  </a:cubicBezTo>
                  <a:cubicBezTo>
                    <a:pt x="2733" y="8454"/>
                    <a:pt x="2637" y="8422"/>
                    <a:pt x="2572" y="8422"/>
                  </a:cubicBezTo>
                  <a:cubicBezTo>
                    <a:pt x="2540" y="8390"/>
                    <a:pt x="2508" y="8390"/>
                    <a:pt x="2476" y="8358"/>
                  </a:cubicBezTo>
                  <a:cubicBezTo>
                    <a:pt x="2412" y="8326"/>
                    <a:pt x="2315" y="8229"/>
                    <a:pt x="2219" y="8036"/>
                  </a:cubicBezTo>
                  <a:cubicBezTo>
                    <a:pt x="2090" y="7843"/>
                    <a:pt x="1929" y="7554"/>
                    <a:pt x="1704" y="7168"/>
                  </a:cubicBezTo>
                  <a:cubicBezTo>
                    <a:pt x="1415" y="6590"/>
                    <a:pt x="1062" y="6333"/>
                    <a:pt x="804" y="6172"/>
                  </a:cubicBezTo>
                  <a:cubicBezTo>
                    <a:pt x="708" y="6108"/>
                    <a:pt x="612" y="6043"/>
                    <a:pt x="612" y="6011"/>
                  </a:cubicBezTo>
                  <a:cubicBezTo>
                    <a:pt x="579" y="5979"/>
                    <a:pt x="547" y="5947"/>
                    <a:pt x="547" y="5850"/>
                  </a:cubicBezTo>
                  <a:cubicBezTo>
                    <a:pt x="547" y="5722"/>
                    <a:pt x="612" y="5400"/>
                    <a:pt x="804" y="4918"/>
                  </a:cubicBezTo>
                  <a:cubicBezTo>
                    <a:pt x="1126" y="3954"/>
                    <a:pt x="1447" y="3182"/>
                    <a:pt x="1833" y="2572"/>
                  </a:cubicBezTo>
                  <a:cubicBezTo>
                    <a:pt x="2187" y="1929"/>
                    <a:pt x="2637" y="1447"/>
                    <a:pt x="3279" y="997"/>
                  </a:cubicBezTo>
                  <a:cubicBezTo>
                    <a:pt x="3505" y="836"/>
                    <a:pt x="3890" y="707"/>
                    <a:pt x="4308" y="643"/>
                  </a:cubicBezTo>
                  <a:cubicBezTo>
                    <a:pt x="4726" y="579"/>
                    <a:pt x="5240" y="547"/>
                    <a:pt x="5722" y="547"/>
                  </a:cubicBezTo>
                  <a:close/>
                  <a:moveTo>
                    <a:pt x="5722" y="0"/>
                  </a:moveTo>
                  <a:cubicBezTo>
                    <a:pt x="5208" y="0"/>
                    <a:pt x="4694" y="32"/>
                    <a:pt x="4212" y="129"/>
                  </a:cubicBezTo>
                  <a:cubicBezTo>
                    <a:pt x="3762" y="193"/>
                    <a:pt x="3312" y="322"/>
                    <a:pt x="2990" y="547"/>
                  </a:cubicBezTo>
                  <a:cubicBezTo>
                    <a:pt x="2283" y="1029"/>
                    <a:pt x="1769" y="1607"/>
                    <a:pt x="1351" y="2282"/>
                  </a:cubicBezTo>
                  <a:cubicBezTo>
                    <a:pt x="933" y="2990"/>
                    <a:pt x="644" y="3793"/>
                    <a:pt x="290" y="4758"/>
                  </a:cubicBezTo>
                  <a:cubicBezTo>
                    <a:pt x="97" y="5272"/>
                    <a:pt x="33" y="5593"/>
                    <a:pt x="33" y="5850"/>
                  </a:cubicBezTo>
                  <a:cubicBezTo>
                    <a:pt x="1" y="6043"/>
                    <a:pt x="65" y="6236"/>
                    <a:pt x="194" y="6365"/>
                  </a:cubicBezTo>
                  <a:cubicBezTo>
                    <a:pt x="354" y="6525"/>
                    <a:pt x="515" y="6622"/>
                    <a:pt x="676" y="6751"/>
                  </a:cubicBezTo>
                  <a:cubicBezTo>
                    <a:pt x="869" y="6879"/>
                    <a:pt x="1029" y="7040"/>
                    <a:pt x="1254" y="7426"/>
                  </a:cubicBezTo>
                  <a:cubicBezTo>
                    <a:pt x="1640" y="8133"/>
                    <a:pt x="1833" y="8486"/>
                    <a:pt x="2058" y="8711"/>
                  </a:cubicBezTo>
                  <a:cubicBezTo>
                    <a:pt x="2154" y="8808"/>
                    <a:pt x="2283" y="8904"/>
                    <a:pt x="2412" y="8936"/>
                  </a:cubicBezTo>
                  <a:cubicBezTo>
                    <a:pt x="2540" y="8968"/>
                    <a:pt x="2669" y="8968"/>
                    <a:pt x="2829" y="9001"/>
                  </a:cubicBezTo>
                  <a:cubicBezTo>
                    <a:pt x="3280" y="9072"/>
                    <a:pt x="3608" y="9090"/>
                    <a:pt x="3762" y="9095"/>
                  </a:cubicBezTo>
                  <a:lnTo>
                    <a:pt x="3762" y="9095"/>
                  </a:lnTo>
                  <a:lnTo>
                    <a:pt x="3762" y="9097"/>
                  </a:lnTo>
                  <a:cubicBezTo>
                    <a:pt x="3762" y="9097"/>
                    <a:pt x="4887" y="9483"/>
                    <a:pt x="6269" y="9965"/>
                  </a:cubicBezTo>
                  <a:cubicBezTo>
                    <a:pt x="6719" y="10126"/>
                    <a:pt x="7105" y="10222"/>
                    <a:pt x="7394" y="10222"/>
                  </a:cubicBezTo>
                  <a:cubicBezTo>
                    <a:pt x="7715" y="10222"/>
                    <a:pt x="8005" y="10126"/>
                    <a:pt x="8198" y="9965"/>
                  </a:cubicBezTo>
                  <a:cubicBezTo>
                    <a:pt x="8390" y="9836"/>
                    <a:pt x="8551" y="9644"/>
                    <a:pt x="8648" y="9451"/>
                  </a:cubicBezTo>
                  <a:cubicBezTo>
                    <a:pt x="8712" y="9322"/>
                    <a:pt x="8744" y="9193"/>
                    <a:pt x="8808" y="9033"/>
                  </a:cubicBezTo>
                  <a:cubicBezTo>
                    <a:pt x="8969" y="8454"/>
                    <a:pt x="9130" y="7426"/>
                    <a:pt x="9258" y="6525"/>
                  </a:cubicBezTo>
                  <a:cubicBezTo>
                    <a:pt x="9378" y="5881"/>
                    <a:pt x="9461" y="5291"/>
                    <a:pt x="9497" y="5029"/>
                  </a:cubicBezTo>
                  <a:lnTo>
                    <a:pt x="9497" y="5029"/>
                  </a:lnTo>
                  <a:cubicBezTo>
                    <a:pt x="9819" y="4837"/>
                    <a:pt x="10604" y="4308"/>
                    <a:pt x="10962" y="3311"/>
                  </a:cubicBezTo>
                  <a:cubicBezTo>
                    <a:pt x="11026" y="3150"/>
                    <a:pt x="11058" y="3022"/>
                    <a:pt x="11058" y="2861"/>
                  </a:cubicBezTo>
                  <a:cubicBezTo>
                    <a:pt x="11058" y="2732"/>
                    <a:pt x="11026" y="2636"/>
                    <a:pt x="10962" y="2507"/>
                  </a:cubicBezTo>
                  <a:cubicBezTo>
                    <a:pt x="10866" y="2315"/>
                    <a:pt x="10673" y="2218"/>
                    <a:pt x="10512" y="2154"/>
                  </a:cubicBezTo>
                  <a:cubicBezTo>
                    <a:pt x="10255" y="2090"/>
                    <a:pt x="9998" y="2057"/>
                    <a:pt x="9741" y="2057"/>
                  </a:cubicBezTo>
                  <a:lnTo>
                    <a:pt x="9419" y="2057"/>
                  </a:lnTo>
                  <a:cubicBezTo>
                    <a:pt x="9323" y="2025"/>
                    <a:pt x="9258" y="2025"/>
                    <a:pt x="9226" y="2025"/>
                  </a:cubicBezTo>
                  <a:cubicBezTo>
                    <a:pt x="9226" y="2025"/>
                    <a:pt x="9130" y="1929"/>
                    <a:pt x="9065" y="1768"/>
                  </a:cubicBezTo>
                  <a:cubicBezTo>
                    <a:pt x="8969" y="1543"/>
                    <a:pt x="8873" y="1190"/>
                    <a:pt x="8840" y="932"/>
                  </a:cubicBezTo>
                  <a:cubicBezTo>
                    <a:pt x="8808" y="804"/>
                    <a:pt x="8776" y="675"/>
                    <a:pt x="8776" y="611"/>
                  </a:cubicBezTo>
                  <a:cubicBezTo>
                    <a:pt x="8744" y="514"/>
                    <a:pt x="8744" y="450"/>
                    <a:pt x="8744" y="450"/>
                  </a:cubicBezTo>
                  <a:cubicBezTo>
                    <a:pt x="8744" y="354"/>
                    <a:pt x="8648" y="257"/>
                    <a:pt x="8519" y="225"/>
                  </a:cubicBezTo>
                  <a:cubicBezTo>
                    <a:pt x="8519" y="225"/>
                    <a:pt x="7137" y="0"/>
                    <a:pt x="5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2414900" y="2812075"/>
              <a:ext cx="12900" cy="42625"/>
            </a:xfrm>
            <a:custGeom>
              <a:avLst/>
              <a:gdLst/>
              <a:ahLst/>
              <a:cxnLst/>
              <a:rect l="l" t="t" r="r" b="b"/>
              <a:pathLst>
                <a:path w="516" h="1705" extrusionOk="0">
                  <a:moveTo>
                    <a:pt x="194" y="1"/>
                  </a:moveTo>
                  <a:cubicBezTo>
                    <a:pt x="65" y="33"/>
                    <a:pt x="1" y="419"/>
                    <a:pt x="33" y="869"/>
                  </a:cubicBezTo>
                  <a:cubicBezTo>
                    <a:pt x="65" y="1351"/>
                    <a:pt x="194" y="1704"/>
                    <a:pt x="322" y="1704"/>
                  </a:cubicBezTo>
                  <a:cubicBezTo>
                    <a:pt x="451" y="1672"/>
                    <a:pt x="515" y="1287"/>
                    <a:pt x="483" y="837"/>
                  </a:cubicBezTo>
                  <a:cubicBezTo>
                    <a:pt x="451" y="387"/>
                    <a:pt x="322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047650" y="2005300"/>
              <a:ext cx="213800" cy="665375"/>
            </a:xfrm>
            <a:custGeom>
              <a:avLst/>
              <a:gdLst/>
              <a:ahLst/>
              <a:cxnLst/>
              <a:rect l="l" t="t" r="r" b="b"/>
              <a:pathLst>
                <a:path w="8552" h="26615" extrusionOk="0">
                  <a:moveTo>
                    <a:pt x="3933" y="1"/>
                  </a:moveTo>
                  <a:cubicBezTo>
                    <a:pt x="3662" y="1"/>
                    <a:pt x="3472" y="320"/>
                    <a:pt x="3472" y="320"/>
                  </a:cubicBezTo>
                  <a:lnTo>
                    <a:pt x="3858" y="2795"/>
                  </a:lnTo>
                  <a:cubicBezTo>
                    <a:pt x="3858" y="2795"/>
                    <a:pt x="2733" y="417"/>
                    <a:pt x="2315" y="159"/>
                  </a:cubicBezTo>
                  <a:cubicBezTo>
                    <a:pt x="2178" y="85"/>
                    <a:pt x="2061" y="55"/>
                    <a:pt x="1960" y="55"/>
                  </a:cubicBezTo>
                  <a:cubicBezTo>
                    <a:pt x="1541" y="55"/>
                    <a:pt x="1415" y="577"/>
                    <a:pt x="1415" y="577"/>
                  </a:cubicBezTo>
                  <a:lnTo>
                    <a:pt x="2830" y="3824"/>
                  </a:lnTo>
                  <a:cubicBezTo>
                    <a:pt x="2830" y="3824"/>
                    <a:pt x="1640" y="1574"/>
                    <a:pt x="1126" y="1445"/>
                  </a:cubicBezTo>
                  <a:cubicBezTo>
                    <a:pt x="1081" y="1434"/>
                    <a:pt x="1041" y="1429"/>
                    <a:pt x="1004" y="1429"/>
                  </a:cubicBezTo>
                  <a:cubicBezTo>
                    <a:pt x="617" y="1429"/>
                    <a:pt x="644" y="1992"/>
                    <a:pt x="644" y="1992"/>
                  </a:cubicBezTo>
                  <a:lnTo>
                    <a:pt x="2058" y="4853"/>
                  </a:lnTo>
                  <a:cubicBezTo>
                    <a:pt x="2058" y="4853"/>
                    <a:pt x="1544" y="4081"/>
                    <a:pt x="1029" y="3695"/>
                  </a:cubicBezTo>
                  <a:cubicBezTo>
                    <a:pt x="893" y="3593"/>
                    <a:pt x="777" y="3552"/>
                    <a:pt x="684" y="3552"/>
                  </a:cubicBezTo>
                  <a:cubicBezTo>
                    <a:pt x="427" y="3552"/>
                    <a:pt x="350" y="3869"/>
                    <a:pt x="515" y="4081"/>
                  </a:cubicBezTo>
                  <a:cubicBezTo>
                    <a:pt x="708" y="4338"/>
                    <a:pt x="3215" y="7971"/>
                    <a:pt x="3215" y="7971"/>
                  </a:cubicBezTo>
                  <a:cubicBezTo>
                    <a:pt x="3215" y="7971"/>
                    <a:pt x="1" y="18450"/>
                    <a:pt x="1" y="20153"/>
                  </a:cubicBezTo>
                  <a:cubicBezTo>
                    <a:pt x="1" y="21825"/>
                    <a:pt x="901" y="26614"/>
                    <a:pt x="901" y="26614"/>
                  </a:cubicBezTo>
                  <a:lnTo>
                    <a:pt x="5433" y="26100"/>
                  </a:lnTo>
                  <a:lnTo>
                    <a:pt x="4790" y="20411"/>
                  </a:lnTo>
                  <a:lnTo>
                    <a:pt x="5433" y="7971"/>
                  </a:lnTo>
                  <a:cubicBezTo>
                    <a:pt x="5433" y="7971"/>
                    <a:pt x="6333" y="6653"/>
                    <a:pt x="6719" y="6267"/>
                  </a:cubicBezTo>
                  <a:cubicBezTo>
                    <a:pt x="6976" y="6010"/>
                    <a:pt x="7812" y="5303"/>
                    <a:pt x="8294" y="4917"/>
                  </a:cubicBezTo>
                  <a:cubicBezTo>
                    <a:pt x="8519" y="4724"/>
                    <a:pt x="8551" y="4403"/>
                    <a:pt x="8423" y="4178"/>
                  </a:cubicBezTo>
                  <a:cubicBezTo>
                    <a:pt x="8309" y="3973"/>
                    <a:pt x="8114" y="3865"/>
                    <a:pt x="7908" y="3865"/>
                  </a:cubicBezTo>
                  <a:cubicBezTo>
                    <a:pt x="7823" y="3865"/>
                    <a:pt x="7736" y="3883"/>
                    <a:pt x="7651" y="3920"/>
                  </a:cubicBezTo>
                  <a:lnTo>
                    <a:pt x="5819" y="4853"/>
                  </a:lnTo>
                  <a:cubicBezTo>
                    <a:pt x="5819" y="4853"/>
                    <a:pt x="4758" y="1092"/>
                    <a:pt x="4533" y="577"/>
                  </a:cubicBezTo>
                  <a:cubicBezTo>
                    <a:pt x="4318" y="135"/>
                    <a:pt x="4108" y="1"/>
                    <a:pt x="3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047650" y="2204550"/>
              <a:ext cx="80400" cy="466125"/>
            </a:xfrm>
            <a:custGeom>
              <a:avLst/>
              <a:gdLst/>
              <a:ahLst/>
              <a:cxnLst/>
              <a:rect l="l" t="t" r="r" b="b"/>
              <a:pathLst>
                <a:path w="3216" h="18645" extrusionOk="0">
                  <a:moveTo>
                    <a:pt x="3215" y="1"/>
                  </a:moveTo>
                  <a:cubicBezTo>
                    <a:pt x="3215" y="1"/>
                    <a:pt x="1" y="10480"/>
                    <a:pt x="1" y="12183"/>
                  </a:cubicBezTo>
                  <a:cubicBezTo>
                    <a:pt x="1" y="13855"/>
                    <a:pt x="901" y="18644"/>
                    <a:pt x="901" y="18644"/>
                  </a:cubicBezTo>
                  <a:lnTo>
                    <a:pt x="2090" y="18516"/>
                  </a:lnTo>
                  <a:cubicBezTo>
                    <a:pt x="2090" y="17134"/>
                    <a:pt x="2058" y="15848"/>
                    <a:pt x="2026" y="14948"/>
                  </a:cubicBezTo>
                  <a:cubicBezTo>
                    <a:pt x="1865" y="11541"/>
                    <a:pt x="3215" y="1"/>
                    <a:pt x="3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054100" y="2240725"/>
              <a:ext cx="69925" cy="289325"/>
            </a:xfrm>
            <a:custGeom>
              <a:avLst/>
              <a:gdLst/>
              <a:ahLst/>
              <a:cxnLst/>
              <a:rect l="l" t="t" r="r" b="b"/>
              <a:pathLst>
                <a:path w="2797" h="11573" extrusionOk="0">
                  <a:moveTo>
                    <a:pt x="2797" y="0"/>
                  </a:moveTo>
                  <a:lnTo>
                    <a:pt x="2797" y="0"/>
                  </a:lnTo>
                  <a:cubicBezTo>
                    <a:pt x="2572" y="804"/>
                    <a:pt x="2250" y="1864"/>
                    <a:pt x="1897" y="3022"/>
                  </a:cubicBezTo>
                  <a:cubicBezTo>
                    <a:pt x="1222" y="5433"/>
                    <a:pt x="450" y="8229"/>
                    <a:pt x="129" y="9772"/>
                  </a:cubicBezTo>
                  <a:cubicBezTo>
                    <a:pt x="32" y="10222"/>
                    <a:pt x="0" y="10543"/>
                    <a:pt x="0" y="10736"/>
                  </a:cubicBezTo>
                  <a:cubicBezTo>
                    <a:pt x="0" y="10961"/>
                    <a:pt x="0" y="11219"/>
                    <a:pt x="32" y="11572"/>
                  </a:cubicBezTo>
                  <a:cubicBezTo>
                    <a:pt x="257" y="11508"/>
                    <a:pt x="482" y="11476"/>
                    <a:pt x="739" y="11444"/>
                  </a:cubicBezTo>
                  <a:cubicBezTo>
                    <a:pt x="804" y="11411"/>
                    <a:pt x="868" y="11379"/>
                    <a:pt x="964" y="11347"/>
                  </a:cubicBezTo>
                  <a:cubicBezTo>
                    <a:pt x="1222" y="11283"/>
                    <a:pt x="1511" y="11186"/>
                    <a:pt x="1800" y="11154"/>
                  </a:cubicBezTo>
                  <a:cubicBezTo>
                    <a:pt x="1961" y="7747"/>
                    <a:pt x="2507" y="2540"/>
                    <a:pt x="27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40425" y="1998825"/>
              <a:ext cx="226650" cy="679075"/>
            </a:xfrm>
            <a:custGeom>
              <a:avLst/>
              <a:gdLst/>
              <a:ahLst/>
              <a:cxnLst/>
              <a:rect l="l" t="t" r="r" b="b"/>
              <a:pathLst>
                <a:path w="9066" h="27163" extrusionOk="0">
                  <a:moveTo>
                    <a:pt x="4211" y="515"/>
                  </a:moveTo>
                  <a:cubicBezTo>
                    <a:pt x="4244" y="515"/>
                    <a:pt x="4276" y="515"/>
                    <a:pt x="4340" y="579"/>
                  </a:cubicBezTo>
                  <a:cubicBezTo>
                    <a:pt x="4372" y="643"/>
                    <a:pt x="4469" y="740"/>
                    <a:pt x="4565" y="965"/>
                  </a:cubicBezTo>
                  <a:cubicBezTo>
                    <a:pt x="4597" y="997"/>
                    <a:pt x="4629" y="1094"/>
                    <a:pt x="4694" y="1254"/>
                  </a:cubicBezTo>
                  <a:cubicBezTo>
                    <a:pt x="4854" y="1769"/>
                    <a:pt x="5144" y="2765"/>
                    <a:pt x="5401" y="3601"/>
                  </a:cubicBezTo>
                  <a:cubicBezTo>
                    <a:pt x="5658" y="4469"/>
                    <a:pt x="5851" y="5176"/>
                    <a:pt x="5851" y="5176"/>
                  </a:cubicBezTo>
                  <a:cubicBezTo>
                    <a:pt x="5883" y="5272"/>
                    <a:pt x="5915" y="5337"/>
                    <a:pt x="6012" y="5369"/>
                  </a:cubicBezTo>
                  <a:cubicBezTo>
                    <a:pt x="6038" y="5382"/>
                    <a:pt x="6065" y="5390"/>
                    <a:pt x="6094" y="5390"/>
                  </a:cubicBezTo>
                  <a:cubicBezTo>
                    <a:pt x="6135" y="5390"/>
                    <a:pt x="6180" y="5374"/>
                    <a:pt x="6237" y="5337"/>
                  </a:cubicBezTo>
                  <a:lnTo>
                    <a:pt x="8069" y="4437"/>
                  </a:lnTo>
                  <a:lnTo>
                    <a:pt x="8197" y="4404"/>
                  </a:lnTo>
                  <a:cubicBezTo>
                    <a:pt x="8326" y="4404"/>
                    <a:pt x="8422" y="4469"/>
                    <a:pt x="8487" y="4565"/>
                  </a:cubicBezTo>
                  <a:cubicBezTo>
                    <a:pt x="8519" y="4597"/>
                    <a:pt x="8519" y="4662"/>
                    <a:pt x="8519" y="4726"/>
                  </a:cubicBezTo>
                  <a:cubicBezTo>
                    <a:pt x="8519" y="4822"/>
                    <a:pt x="8487" y="4887"/>
                    <a:pt x="8422" y="4951"/>
                  </a:cubicBezTo>
                  <a:cubicBezTo>
                    <a:pt x="8165" y="5176"/>
                    <a:pt x="7844" y="5433"/>
                    <a:pt x="7555" y="5690"/>
                  </a:cubicBezTo>
                  <a:cubicBezTo>
                    <a:pt x="7233" y="5947"/>
                    <a:pt x="6976" y="6204"/>
                    <a:pt x="6815" y="6333"/>
                  </a:cubicBezTo>
                  <a:cubicBezTo>
                    <a:pt x="6590" y="6558"/>
                    <a:pt x="6269" y="6976"/>
                    <a:pt x="6012" y="7362"/>
                  </a:cubicBezTo>
                  <a:cubicBezTo>
                    <a:pt x="5722" y="7747"/>
                    <a:pt x="5497" y="8069"/>
                    <a:pt x="5497" y="8069"/>
                  </a:cubicBezTo>
                  <a:cubicBezTo>
                    <a:pt x="5465" y="8101"/>
                    <a:pt x="5465" y="8165"/>
                    <a:pt x="5465" y="8197"/>
                  </a:cubicBezTo>
                  <a:lnTo>
                    <a:pt x="4790" y="20670"/>
                  </a:lnTo>
                  <a:lnTo>
                    <a:pt x="4790" y="20702"/>
                  </a:lnTo>
                  <a:lnTo>
                    <a:pt x="5433" y="26134"/>
                  </a:lnTo>
                  <a:lnTo>
                    <a:pt x="1401" y="26589"/>
                  </a:lnTo>
                  <a:lnTo>
                    <a:pt x="1401" y="26589"/>
                  </a:lnTo>
                  <a:cubicBezTo>
                    <a:pt x="1377" y="26455"/>
                    <a:pt x="1348" y="26276"/>
                    <a:pt x="1318" y="26070"/>
                  </a:cubicBezTo>
                  <a:cubicBezTo>
                    <a:pt x="1190" y="25363"/>
                    <a:pt x="997" y="24238"/>
                    <a:pt x="836" y="23145"/>
                  </a:cubicBezTo>
                  <a:cubicBezTo>
                    <a:pt x="676" y="22084"/>
                    <a:pt x="547" y="20991"/>
                    <a:pt x="547" y="20412"/>
                  </a:cubicBezTo>
                  <a:cubicBezTo>
                    <a:pt x="547" y="20219"/>
                    <a:pt x="579" y="19898"/>
                    <a:pt x="676" y="19448"/>
                  </a:cubicBezTo>
                  <a:cubicBezTo>
                    <a:pt x="997" y="17905"/>
                    <a:pt x="1769" y="15109"/>
                    <a:pt x="2444" y="12698"/>
                  </a:cubicBezTo>
                  <a:cubicBezTo>
                    <a:pt x="2797" y="11508"/>
                    <a:pt x="3119" y="10415"/>
                    <a:pt x="3376" y="9612"/>
                  </a:cubicBezTo>
                  <a:cubicBezTo>
                    <a:pt x="3601" y="8808"/>
                    <a:pt x="3761" y="8294"/>
                    <a:pt x="3761" y="8294"/>
                  </a:cubicBezTo>
                  <a:cubicBezTo>
                    <a:pt x="3794" y="8230"/>
                    <a:pt x="3794" y="8133"/>
                    <a:pt x="3729" y="8069"/>
                  </a:cubicBezTo>
                  <a:cubicBezTo>
                    <a:pt x="3729" y="8069"/>
                    <a:pt x="3119" y="7169"/>
                    <a:pt x="2444" y="6237"/>
                  </a:cubicBezTo>
                  <a:cubicBezTo>
                    <a:pt x="2122" y="5754"/>
                    <a:pt x="1801" y="5272"/>
                    <a:pt x="1511" y="4887"/>
                  </a:cubicBezTo>
                  <a:cubicBezTo>
                    <a:pt x="1383" y="4726"/>
                    <a:pt x="1286" y="4533"/>
                    <a:pt x="1190" y="4437"/>
                  </a:cubicBezTo>
                  <a:cubicBezTo>
                    <a:pt x="1093" y="4308"/>
                    <a:pt x="1029" y="4212"/>
                    <a:pt x="997" y="4179"/>
                  </a:cubicBezTo>
                  <a:lnTo>
                    <a:pt x="965" y="4083"/>
                  </a:lnTo>
                  <a:cubicBezTo>
                    <a:pt x="997" y="4083"/>
                    <a:pt x="1061" y="4083"/>
                    <a:pt x="1158" y="4147"/>
                  </a:cubicBezTo>
                  <a:cubicBezTo>
                    <a:pt x="1383" y="4340"/>
                    <a:pt x="1640" y="4597"/>
                    <a:pt x="1801" y="4854"/>
                  </a:cubicBezTo>
                  <a:cubicBezTo>
                    <a:pt x="1897" y="4951"/>
                    <a:pt x="1994" y="5079"/>
                    <a:pt x="2026" y="5144"/>
                  </a:cubicBezTo>
                  <a:lnTo>
                    <a:pt x="2090" y="5240"/>
                  </a:lnTo>
                  <a:lnTo>
                    <a:pt x="2122" y="5272"/>
                  </a:lnTo>
                  <a:cubicBezTo>
                    <a:pt x="2184" y="5335"/>
                    <a:pt x="2260" y="5370"/>
                    <a:pt x="2340" y="5370"/>
                  </a:cubicBezTo>
                  <a:cubicBezTo>
                    <a:pt x="2385" y="5370"/>
                    <a:pt x="2430" y="5359"/>
                    <a:pt x="2476" y="5337"/>
                  </a:cubicBezTo>
                  <a:cubicBezTo>
                    <a:pt x="2604" y="5272"/>
                    <a:pt x="2636" y="5112"/>
                    <a:pt x="2572" y="4983"/>
                  </a:cubicBezTo>
                  <a:lnTo>
                    <a:pt x="2560" y="4959"/>
                  </a:lnTo>
                  <a:lnTo>
                    <a:pt x="2560" y="4959"/>
                  </a:lnTo>
                  <a:lnTo>
                    <a:pt x="2572" y="4951"/>
                  </a:lnTo>
                  <a:cubicBezTo>
                    <a:pt x="2572" y="4951"/>
                    <a:pt x="2553" y="4922"/>
                    <a:pt x="2517" y="4873"/>
                  </a:cubicBezTo>
                  <a:lnTo>
                    <a:pt x="2517" y="4873"/>
                  </a:lnTo>
                  <a:lnTo>
                    <a:pt x="1190" y="2219"/>
                  </a:lnTo>
                  <a:lnTo>
                    <a:pt x="1190" y="2219"/>
                  </a:lnTo>
                  <a:cubicBezTo>
                    <a:pt x="1191" y="2167"/>
                    <a:pt x="1197" y="2076"/>
                    <a:pt x="1222" y="2026"/>
                  </a:cubicBezTo>
                  <a:lnTo>
                    <a:pt x="1254" y="1961"/>
                  </a:lnTo>
                  <a:lnTo>
                    <a:pt x="1351" y="1961"/>
                  </a:lnTo>
                  <a:cubicBezTo>
                    <a:pt x="1351" y="1961"/>
                    <a:pt x="1415" y="1994"/>
                    <a:pt x="1479" y="2058"/>
                  </a:cubicBezTo>
                  <a:cubicBezTo>
                    <a:pt x="1736" y="2283"/>
                    <a:pt x="2090" y="2829"/>
                    <a:pt x="2379" y="3311"/>
                  </a:cubicBezTo>
                  <a:cubicBezTo>
                    <a:pt x="2540" y="3536"/>
                    <a:pt x="2669" y="3762"/>
                    <a:pt x="2733" y="3922"/>
                  </a:cubicBezTo>
                  <a:cubicBezTo>
                    <a:pt x="2829" y="4083"/>
                    <a:pt x="2894" y="4212"/>
                    <a:pt x="2894" y="4212"/>
                  </a:cubicBezTo>
                  <a:cubicBezTo>
                    <a:pt x="2936" y="4297"/>
                    <a:pt x="3022" y="4340"/>
                    <a:pt x="3113" y="4340"/>
                  </a:cubicBezTo>
                  <a:cubicBezTo>
                    <a:pt x="3158" y="4340"/>
                    <a:pt x="3204" y="4329"/>
                    <a:pt x="3247" y="4308"/>
                  </a:cubicBezTo>
                  <a:cubicBezTo>
                    <a:pt x="3376" y="4244"/>
                    <a:pt x="3440" y="4083"/>
                    <a:pt x="3376" y="3954"/>
                  </a:cubicBezTo>
                  <a:lnTo>
                    <a:pt x="1993" y="811"/>
                  </a:lnTo>
                  <a:lnTo>
                    <a:pt x="1993" y="811"/>
                  </a:lnTo>
                  <a:cubicBezTo>
                    <a:pt x="2008" y="775"/>
                    <a:pt x="2030" y="735"/>
                    <a:pt x="2058" y="708"/>
                  </a:cubicBezTo>
                  <a:lnTo>
                    <a:pt x="2122" y="611"/>
                  </a:lnTo>
                  <a:lnTo>
                    <a:pt x="2251" y="579"/>
                  </a:lnTo>
                  <a:cubicBezTo>
                    <a:pt x="2283" y="579"/>
                    <a:pt x="2347" y="611"/>
                    <a:pt x="2476" y="676"/>
                  </a:cubicBezTo>
                  <a:cubicBezTo>
                    <a:pt x="2476" y="676"/>
                    <a:pt x="2540" y="740"/>
                    <a:pt x="2604" y="804"/>
                  </a:cubicBezTo>
                  <a:cubicBezTo>
                    <a:pt x="2829" y="1094"/>
                    <a:pt x="3151" y="1704"/>
                    <a:pt x="3440" y="2186"/>
                  </a:cubicBezTo>
                  <a:cubicBezTo>
                    <a:pt x="3569" y="2476"/>
                    <a:pt x="3697" y="2701"/>
                    <a:pt x="3794" y="2861"/>
                  </a:cubicBezTo>
                  <a:cubicBezTo>
                    <a:pt x="3858" y="3054"/>
                    <a:pt x="3922" y="3151"/>
                    <a:pt x="3922" y="3151"/>
                  </a:cubicBezTo>
                  <a:cubicBezTo>
                    <a:pt x="3969" y="3245"/>
                    <a:pt x="4051" y="3305"/>
                    <a:pt x="4142" y="3305"/>
                  </a:cubicBezTo>
                  <a:cubicBezTo>
                    <a:pt x="4175" y="3305"/>
                    <a:pt x="4209" y="3297"/>
                    <a:pt x="4244" y="3279"/>
                  </a:cubicBezTo>
                  <a:cubicBezTo>
                    <a:pt x="4372" y="3247"/>
                    <a:pt x="4437" y="3119"/>
                    <a:pt x="4437" y="2990"/>
                  </a:cubicBezTo>
                  <a:lnTo>
                    <a:pt x="4064" y="633"/>
                  </a:lnTo>
                  <a:lnTo>
                    <a:pt x="4064" y="633"/>
                  </a:lnTo>
                  <a:cubicBezTo>
                    <a:pt x="4070" y="625"/>
                    <a:pt x="4077" y="618"/>
                    <a:pt x="4083" y="611"/>
                  </a:cubicBezTo>
                  <a:cubicBezTo>
                    <a:pt x="4147" y="547"/>
                    <a:pt x="4211" y="515"/>
                    <a:pt x="4211" y="515"/>
                  </a:cubicBezTo>
                  <a:close/>
                  <a:moveTo>
                    <a:pt x="4211" y="1"/>
                  </a:moveTo>
                  <a:cubicBezTo>
                    <a:pt x="3986" y="1"/>
                    <a:pt x="3826" y="129"/>
                    <a:pt x="3697" y="226"/>
                  </a:cubicBezTo>
                  <a:cubicBezTo>
                    <a:pt x="3601" y="322"/>
                    <a:pt x="3536" y="418"/>
                    <a:pt x="3536" y="451"/>
                  </a:cubicBezTo>
                  <a:cubicBezTo>
                    <a:pt x="3504" y="483"/>
                    <a:pt x="3504" y="547"/>
                    <a:pt x="3504" y="611"/>
                  </a:cubicBezTo>
                  <a:lnTo>
                    <a:pt x="3638" y="1468"/>
                  </a:lnTo>
                  <a:lnTo>
                    <a:pt x="3638" y="1468"/>
                  </a:lnTo>
                  <a:cubicBezTo>
                    <a:pt x="3508" y="1228"/>
                    <a:pt x="3368" y="998"/>
                    <a:pt x="3247" y="804"/>
                  </a:cubicBezTo>
                  <a:cubicBezTo>
                    <a:pt x="3151" y="643"/>
                    <a:pt x="3086" y="547"/>
                    <a:pt x="2990" y="451"/>
                  </a:cubicBezTo>
                  <a:cubicBezTo>
                    <a:pt x="2926" y="354"/>
                    <a:pt x="2829" y="258"/>
                    <a:pt x="2733" y="193"/>
                  </a:cubicBezTo>
                  <a:cubicBezTo>
                    <a:pt x="2572" y="97"/>
                    <a:pt x="2411" y="65"/>
                    <a:pt x="2251" y="65"/>
                  </a:cubicBezTo>
                  <a:cubicBezTo>
                    <a:pt x="2090" y="65"/>
                    <a:pt x="1929" y="97"/>
                    <a:pt x="1833" y="193"/>
                  </a:cubicBezTo>
                  <a:cubicBezTo>
                    <a:pt x="1672" y="290"/>
                    <a:pt x="1576" y="451"/>
                    <a:pt x="1511" y="547"/>
                  </a:cubicBezTo>
                  <a:cubicBezTo>
                    <a:pt x="1479" y="676"/>
                    <a:pt x="1447" y="772"/>
                    <a:pt x="1447" y="772"/>
                  </a:cubicBezTo>
                  <a:cubicBezTo>
                    <a:pt x="1415" y="836"/>
                    <a:pt x="1447" y="901"/>
                    <a:pt x="1447" y="933"/>
                  </a:cubicBezTo>
                  <a:lnTo>
                    <a:pt x="1729" y="1565"/>
                  </a:lnTo>
                  <a:lnTo>
                    <a:pt x="1729" y="1565"/>
                  </a:lnTo>
                  <a:cubicBezTo>
                    <a:pt x="1646" y="1509"/>
                    <a:pt x="1571" y="1470"/>
                    <a:pt x="1479" y="1447"/>
                  </a:cubicBezTo>
                  <a:cubicBezTo>
                    <a:pt x="1415" y="1415"/>
                    <a:pt x="1351" y="1415"/>
                    <a:pt x="1286" y="1415"/>
                  </a:cubicBezTo>
                  <a:cubicBezTo>
                    <a:pt x="1158" y="1415"/>
                    <a:pt x="997" y="1479"/>
                    <a:pt x="901" y="1544"/>
                  </a:cubicBezTo>
                  <a:cubicBezTo>
                    <a:pt x="772" y="1704"/>
                    <a:pt x="708" y="1833"/>
                    <a:pt x="676" y="1961"/>
                  </a:cubicBezTo>
                  <a:cubicBezTo>
                    <a:pt x="643" y="2090"/>
                    <a:pt x="643" y="2219"/>
                    <a:pt x="643" y="2251"/>
                  </a:cubicBezTo>
                  <a:lnTo>
                    <a:pt x="643" y="2283"/>
                  </a:lnTo>
                  <a:lnTo>
                    <a:pt x="676" y="2379"/>
                  </a:lnTo>
                  <a:lnTo>
                    <a:pt x="1299" y="3613"/>
                  </a:lnTo>
                  <a:lnTo>
                    <a:pt x="1299" y="3613"/>
                  </a:lnTo>
                  <a:cubicBezTo>
                    <a:pt x="1195" y="3562"/>
                    <a:pt x="1087" y="3536"/>
                    <a:pt x="965" y="3536"/>
                  </a:cubicBezTo>
                  <a:cubicBezTo>
                    <a:pt x="804" y="3536"/>
                    <a:pt x="643" y="3601"/>
                    <a:pt x="579" y="3729"/>
                  </a:cubicBezTo>
                  <a:cubicBezTo>
                    <a:pt x="483" y="3826"/>
                    <a:pt x="451" y="3954"/>
                    <a:pt x="451" y="4083"/>
                  </a:cubicBezTo>
                  <a:cubicBezTo>
                    <a:pt x="451" y="4244"/>
                    <a:pt x="483" y="4372"/>
                    <a:pt x="579" y="4501"/>
                  </a:cubicBezTo>
                  <a:cubicBezTo>
                    <a:pt x="611" y="4533"/>
                    <a:pt x="676" y="4597"/>
                    <a:pt x="740" y="4726"/>
                  </a:cubicBezTo>
                  <a:cubicBezTo>
                    <a:pt x="1061" y="5176"/>
                    <a:pt x="1704" y="6076"/>
                    <a:pt x="2251" y="6880"/>
                  </a:cubicBezTo>
                  <a:cubicBezTo>
                    <a:pt x="2694" y="7496"/>
                    <a:pt x="3063" y="8037"/>
                    <a:pt x="3210" y="8255"/>
                  </a:cubicBezTo>
                  <a:lnTo>
                    <a:pt x="3210" y="8255"/>
                  </a:lnTo>
                  <a:cubicBezTo>
                    <a:pt x="3044" y="8804"/>
                    <a:pt x="2342" y="11127"/>
                    <a:pt x="1640" y="13598"/>
                  </a:cubicBezTo>
                  <a:cubicBezTo>
                    <a:pt x="1222" y="15012"/>
                    <a:pt x="836" y="16491"/>
                    <a:pt x="515" y="17712"/>
                  </a:cubicBezTo>
                  <a:cubicBezTo>
                    <a:pt x="354" y="18323"/>
                    <a:pt x="226" y="18902"/>
                    <a:pt x="161" y="19352"/>
                  </a:cubicBezTo>
                  <a:cubicBezTo>
                    <a:pt x="65" y="19802"/>
                    <a:pt x="1" y="20155"/>
                    <a:pt x="1" y="20412"/>
                  </a:cubicBezTo>
                  <a:cubicBezTo>
                    <a:pt x="1" y="21280"/>
                    <a:pt x="226" y="22887"/>
                    <a:pt x="451" y="24302"/>
                  </a:cubicBezTo>
                  <a:cubicBezTo>
                    <a:pt x="676" y="25716"/>
                    <a:pt x="933" y="26938"/>
                    <a:pt x="933" y="26938"/>
                  </a:cubicBezTo>
                  <a:cubicBezTo>
                    <a:pt x="933" y="27066"/>
                    <a:pt x="1061" y="27163"/>
                    <a:pt x="1222" y="27163"/>
                  </a:cubicBezTo>
                  <a:lnTo>
                    <a:pt x="5754" y="26616"/>
                  </a:lnTo>
                  <a:cubicBezTo>
                    <a:pt x="5819" y="26616"/>
                    <a:pt x="5883" y="26584"/>
                    <a:pt x="5915" y="26520"/>
                  </a:cubicBezTo>
                  <a:cubicBezTo>
                    <a:pt x="5979" y="26488"/>
                    <a:pt x="5979" y="26391"/>
                    <a:pt x="5979" y="26327"/>
                  </a:cubicBezTo>
                  <a:lnTo>
                    <a:pt x="5337" y="20670"/>
                  </a:lnTo>
                  <a:lnTo>
                    <a:pt x="5973" y="8353"/>
                  </a:lnTo>
                  <a:lnTo>
                    <a:pt x="5973" y="8353"/>
                  </a:lnTo>
                  <a:cubicBezTo>
                    <a:pt x="6039" y="8258"/>
                    <a:pt x="6224" y="7991"/>
                    <a:pt x="6429" y="7683"/>
                  </a:cubicBezTo>
                  <a:cubicBezTo>
                    <a:pt x="6719" y="7330"/>
                    <a:pt x="7040" y="6880"/>
                    <a:pt x="7201" y="6719"/>
                  </a:cubicBezTo>
                  <a:cubicBezTo>
                    <a:pt x="7329" y="6590"/>
                    <a:pt x="7587" y="6365"/>
                    <a:pt x="7876" y="6108"/>
                  </a:cubicBezTo>
                  <a:cubicBezTo>
                    <a:pt x="8197" y="5851"/>
                    <a:pt x="8519" y="5562"/>
                    <a:pt x="8744" y="5369"/>
                  </a:cubicBezTo>
                  <a:cubicBezTo>
                    <a:pt x="8969" y="5208"/>
                    <a:pt x="9065" y="4951"/>
                    <a:pt x="9065" y="4726"/>
                  </a:cubicBezTo>
                  <a:cubicBezTo>
                    <a:pt x="9065" y="4565"/>
                    <a:pt x="9033" y="4437"/>
                    <a:pt x="8937" y="4308"/>
                  </a:cubicBezTo>
                  <a:cubicBezTo>
                    <a:pt x="8776" y="4019"/>
                    <a:pt x="8487" y="3858"/>
                    <a:pt x="8197" y="3858"/>
                  </a:cubicBezTo>
                  <a:cubicBezTo>
                    <a:pt x="8069" y="3858"/>
                    <a:pt x="7940" y="3890"/>
                    <a:pt x="7812" y="3954"/>
                  </a:cubicBezTo>
                  <a:lnTo>
                    <a:pt x="6279" y="4734"/>
                  </a:lnTo>
                  <a:lnTo>
                    <a:pt x="6279" y="4734"/>
                  </a:lnTo>
                  <a:cubicBezTo>
                    <a:pt x="6179" y="4376"/>
                    <a:pt x="6006" y="3751"/>
                    <a:pt x="5819" y="3086"/>
                  </a:cubicBezTo>
                  <a:cubicBezTo>
                    <a:pt x="5658" y="2604"/>
                    <a:pt x="5497" y="2058"/>
                    <a:pt x="5369" y="1640"/>
                  </a:cubicBezTo>
                  <a:cubicBezTo>
                    <a:pt x="5304" y="1415"/>
                    <a:pt x="5240" y="1254"/>
                    <a:pt x="5176" y="1094"/>
                  </a:cubicBezTo>
                  <a:cubicBezTo>
                    <a:pt x="5144" y="933"/>
                    <a:pt x="5079" y="804"/>
                    <a:pt x="5047" y="708"/>
                  </a:cubicBezTo>
                  <a:cubicBezTo>
                    <a:pt x="4951" y="483"/>
                    <a:pt x="4822" y="322"/>
                    <a:pt x="4694" y="193"/>
                  </a:cubicBezTo>
                  <a:cubicBezTo>
                    <a:pt x="4533" y="65"/>
                    <a:pt x="4372" y="1"/>
                    <a:pt x="4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2352225" y="3549925"/>
              <a:ext cx="682300" cy="202825"/>
            </a:xfrm>
            <a:custGeom>
              <a:avLst/>
              <a:gdLst/>
              <a:ahLst/>
              <a:cxnLst/>
              <a:rect l="l" t="t" r="r" b="b"/>
              <a:pathLst>
                <a:path w="27292" h="8113" extrusionOk="0">
                  <a:moveTo>
                    <a:pt x="22580" y="1"/>
                  </a:moveTo>
                  <a:cubicBezTo>
                    <a:pt x="22419" y="1"/>
                    <a:pt x="22266" y="71"/>
                    <a:pt x="22148" y="188"/>
                  </a:cubicBezTo>
                  <a:cubicBezTo>
                    <a:pt x="21698" y="638"/>
                    <a:pt x="20959" y="1410"/>
                    <a:pt x="20669" y="1667"/>
                  </a:cubicBezTo>
                  <a:cubicBezTo>
                    <a:pt x="20252" y="2021"/>
                    <a:pt x="18901" y="2856"/>
                    <a:pt x="18901" y="2856"/>
                  </a:cubicBezTo>
                  <a:lnTo>
                    <a:pt x="3536" y="2278"/>
                  </a:lnTo>
                  <a:lnTo>
                    <a:pt x="804" y="1667"/>
                  </a:lnTo>
                  <a:lnTo>
                    <a:pt x="1" y="6167"/>
                  </a:lnTo>
                  <a:cubicBezTo>
                    <a:pt x="1" y="6167"/>
                    <a:pt x="1061" y="7421"/>
                    <a:pt x="2733" y="7549"/>
                  </a:cubicBezTo>
                  <a:cubicBezTo>
                    <a:pt x="2763" y="7551"/>
                    <a:pt x="2798" y="7552"/>
                    <a:pt x="2836" y="7552"/>
                  </a:cubicBezTo>
                  <a:cubicBezTo>
                    <a:pt x="4921" y="7552"/>
                    <a:pt x="18741" y="5042"/>
                    <a:pt x="18741" y="5042"/>
                  </a:cubicBezTo>
                  <a:cubicBezTo>
                    <a:pt x="18741" y="5042"/>
                    <a:pt x="22212" y="7774"/>
                    <a:pt x="22470" y="7999"/>
                  </a:cubicBezTo>
                  <a:cubicBezTo>
                    <a:pt x="22545" y="8075"/>
                    <a:pt x="22644" y="8112"/>
                    <a:pt x="22735" y="8112"/>
                  </a:cubicBezTo>
                  <a:cubicBezTo>
                    <a:pt x="22955" y="8112"/>
                    <a:pt x="23137" y="7903"/>
                    <a:pt x="22887" y="7517"/>
                  </a:cubicBezTo>
                  <a:cubicBezTo>
                    <a:pt x="22534" y="6971"/>
                    <a:pt x="21795" y="6425"/>
                    <a:pt x="21794" y="6424"/>
                  </a:cubicBezTo>
                  <a:lnTo>
                    <a:pt x="21794" y="6424"/>
                  </a:lnTo>
                  <a:lnTo>
                    <a:pt x="24527" y="8032"/>
                  </a:lnTo>
                  <a:cubicBezTo>
                    <a:pt x="24527" y="8032"/>
                    <a:pt x="24552" y="8034"/>
                    <a:pt x="24593" y="8034"/>
                  </a:cubicBezTo>
                  <a:cubicBezTo>
                    <a:pt x="24767" y="8034"/>
                    <a:pt x="25216" y="7992"/>
                    <a:pt x="25138" y="7549"/>
                  </a:cubicBezTo>
                  <a:cubicBezTo>
                    <a:pt x="25041" y="7035"/>
                    <a:pt x="22856" y="5717"/>
                    <a:pt x="22855" y="5717"/>
                  </a:cubicBezTo>
                  <a:lnTo>
                    <a:pt x="22855" y="5717"/>
                  </a:lnTo>
                  <a:lnTo>
                    <a:pt x="26005" y="7324"/>
                  </a:lnTo>
                  <a:cubicBezTo>
                    <a:pt x="26005" y="7324"/>
                    <a:pt x="26809" y="7196"/>
                    <a:pt x="26455" y="6457"/>
                  </a:cubicBezTo>
                  <a:cubicBezTo>
                    <a:pt x="26263" y="6039"/>
                    <a:pt x="23980" y="4721"/>
                    <a:pt x="23980" y="4721"/>
                  </a:cubicBezTo>
                  <a:lnTo>
                    <a:pt x="23980" y="4721"/>
                  </a:lnTo>
                  <a:lnTo>
                    <a:pt x="26391" y="5267"/>
                  </a:lnTo>
                  <a:cubicBezTo>
                    <a:pt x="26391" y="5267"/>
                    <a:pt x="27291" y="4817"/>
                    <a:pt x="26198" y="4239"/>
                  </a:cubicBezTo>
                  <a:cubicBezTo>
                    <a:pt x="25716" y="3949"/>
                    <a:pt x="22019" y="2663"/>
                    <a:pt x="22019" y="2663"/>
                  </a:cubicBezTo>
                  <a:lnTo>
                    <a:pt x="23048" y="896"/>
                  </a:lnTo>
                  <a:cubicBezTo>
                    <a:pt x="23209" y="606"/>
                    <a:pt x="23145" y="285"/>
                    <a:pt x="22887" y="92"/>
                  </a:cubicBezTo>
                  <a:cubicBezTo>
                    <a:pt x="22787" y="29"/>
                    <a:pt x="22682" y="1"/>
                    <a:pt x="225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2345000" y="3543375"/>
              <a:ext cx="682275" cy="216200"/>
            </a:xfrm>
            <a:custGeom>
              <a:avLst/>
              <a:gdLst/>
              <a:ahLst/>
              <a:cxnLst/>
              <a:rect l="l" t="t" r="r" b="b"/>
              <a:pathLst>
                <a:path w="27291" h="8648" extrusionOk="0">
                  <a:moveTo>
                    <a:pt x="22855" y="547"/>
                  </a:moveTo>
                  <a:cubicBezTo>
                    <a:pt x="22919" y="547"/>
                    <a:pt x="22951" y="547"/>
                    <a:pt x="23016" y="579"/>
                  </a:cubicBezTo>
                  <a:cubicBezTo>
                    <a:pt x="23112" y="643"/>
                    <a:pt x="23176" y="740"/>
                    <a:pt x="23176" y="868"/>
                  </a:cubicBezTo>
                  <a:cubicBezTo>
                    <a:pt x="23176" y="900"/>
                    <a:pt x="23144" y="965"/>
                    <a:pt x="23112" y="1029"/>
                  </a:cubicBezTo>
                  <a:lnTo>
                    <a:pt x="22083" y="2797"/>
                  </a:lnTo>
                  <a:cubicBezTo>
                    <a:pt x="22051" y="2861"/>
                    <a:pt x="22051" y="2925"/>
                    <a:pt x="22051" y="3022"/>
                  </a:cubicBezTo>
                  <a:cubicBezTo>
                    <a:pt x="22083" y="3086"/>
                    <a:pt x="22148" y="3151"/>
                    <a:pt x="22212" y="3183"/>
                  </a:cubicBezTo>
                  <a:cubicBezTo>
                    <a:pt x="22244" y="3183"/>
                    <a:pt x="23144" y="3504"/>
                    <a:pt x="24141" y="3858"/>
                  </a:cubicBezTo>
                  <a:cubicBezTo>
                    <a:pt x="24623" y="4018"/>
                    <a:pt x="25137" y="4211"/>
                    <a:pt x="25523" y="4372"/>
                  </a:cubicBezTo>
                  <a:cubicBezTo>
                    <a:pt x="25748" y="4468"/>
                    <a:pt x="25941" y="4533"/>
                    <a:pt x="26069" y="4597"/>
                  </a:cubicBezTo>
                  <a:cubicBezTo>
                    <a:pt x="26230" y="4661"/>
                    <a:pt x="26327" y="4693"/>
                    <a:pt x="26359" y="4726"/>
                  </a:cubicBezTo>
                  <a:cubicBezTo>
                    <a:pt x="26552" y="4822"/>
                    <a:pt x="26648" y="4918"/>
                    <a:pt x="26712" y="4983"/>
                  </a:cubicBezTo>
                  <a:cubicBezTo>
                    <a:pt x="26777" y="5047"/>
                    <a:pt x="26777" y="5079"/>
                    <a:pt x="26777" y="5079"/>
                  </a:cubicBezTo>
                  <a:lnTo>
                    <a:pt x="26744" y="5143"/>
                  </a:lnTo>
                  <a:lnTo>
                    <a:pt x="26662" y="5253"/>
                  </a:lnTo>
                  <a:lnTo>
                    <a:pt x="26662" y="5253"/>
                  </a:lnTo>
                  <a:lnTo>
                    <a:pt x="24334" y="4726"/>
                  </a:lnTo>
                  <a:cubicBezTo>
                    <a:pt x="24316" y="4721"/>
                    <a:pt x="24299" y="4719"/>
                    <a:pt x="24281" y="4719"/>
                  </a:cubicBezTo>
                  <a:cubicBezTo>
                    <a:pt x="24164" y="4719"/>
                    <a:pt x="24040" y="4803"/>
                    <a:pt x="24012" y="4886"/>
                  </a:cubicBezTo>
                  <a:cubicBezTo>
                    <a:pt x="23948" y="5015"/>
                    <a:pt x="24012" y="5176"/>
                    <a:pt x="24141" y="5240"/>
                  </a:cubicBezTo>
                  <a:cubicBezTo>
                    <a:pt x="24141" y="5240"/>
                    <a:pt x="24269" y="5304"/>
                    <a:pt x="24494" y="5433"/>
                  </a:cubicBezTo>
                  <a:cubicBezTo>
                    <a:pt x="24816" y="5626"/>
                    <a:pt x="25298" y="5915"/>
                    <a:pt x="25716" y="6204"/>
                  </a:cubicBezTo>
                  <a:cubicBezTo>
                    <a:pt x="25941" y="6365"/>
                    <a:pt x="26134" y="6494"/>
                    <a:pt x="26294" y="6622"/>
                  </a:cubicBezTo>
                  <a:cubicBezTo>
                    <a:pt x="26359" y="6686"/>
                    <a:pt x="26423" y="6719"/>
                    <a:pt x="26455" y="6783"/>
                  </a:cubicBezTo>
                  <a:lnTo>
                    <a:pt x="26519" y="6815"/>
                  </a:lnTo>
                  <a:lnTo>
                    <a:pt x="26519" y="6847"/>
                  </a:lnTo>
                  <a:cubicBezTo>
                    <a:pt x="26552" y="6944"/>
                    <a:pt x="26584" y="7008"/>
                    <a:pt x="26584" y="7072"/>
                  </a:cubicBezTo>
                  <a:cubicBezTo>
                    <a:pt x="26584" y="7104"/>
                    <a:pt x="26552" y="7136"/>
                    <a:pt x="26552" y="7169"/>
                  </a:cubicBezTo>
                  <a:cubicBezTo>
                    <a:pt x="26519" y="7233"/>
                    <a:pt x="26455" y="7265"/>
                    <a:pt x="26359" y="7297"/>
                  </a:cubicBezTo>
                  <a:lnTo>
                    <a:pt x="26328" y="7312"/>
                  </a:lnTo>
                  <a:lnTo>
                    <a:pt x="26328" y="7312"/>
                  </a:lnTo>
                  <a:lnTo>
                    <a:pt x="23363" y="5769"/>
                  </a:lnTo>
                  <a:lnTo>
                    <a:pt x="23363" y="5769"/>
                  </a:lnTo>
                  <a:cubicBezTo>
                    <a:pt x="23326" y="5743"/>
                    <a:pt x="23305" y="5727"/>
                    <a:pt x="23305" y="5722"/>
                  </a:cubicBezTo>
                  <a:lnTo>
                    <a:pt x="23297" y="5735"/>
                  </a:lnTo>
                  <a:lnTo>
                    <a:pt x="23297" y="5735"/>
                  </a:lnTo>
                  <a:lnTo>
                    <a:pt x="23273" y="5722"/>
                  </a:lnTo>
                  <a:cubicBezTo>
                    <a:pt x="23237" y="5704"/>
                    <a:pt x="23199" y="5696"/>
                    <a:pt x="23160" y="5696"/>
                  </a:cubicBezTo>
                  <a:cubicBezTo>
                    <a:pt x="23062" y="5696"/>
                    <a:pt x="22966" y="5749"/>
                    <a:pt x="22919" y="5818"/>
                  </a:cubicBezTo>
                  <a:cubicBezTo>
                    <a:pt x="22855" y="5947"/>
                    <a:pt x="22887" y="6108"/>
                    <a:pt x="23016" y="6204"/>
                  </a:cubicBezTo>
                  <a:cubicBezTo>
                    <a:pt x="23016" y="6204"/>
                    <a:pt x="23144" y="6269"/>
                    <a:pt x="23337" y="6397"/>
                  </a:cubicBezTo>
                  <a:cubicBezTo>
                    <a:pt x="23659" y="6590"/>
                    <a:pt x="24109" y="6911"/>
                    <a:pt x="24494" y="7201"/>
                  </a:cubicBezTo>
                  <a:cubicBezTo>
                    <a:pt x="24687" y="7361"/>
                    <a:pt x="24848" y="7522"/>
                    <a:pt x="24976" y="7651"/>
                  </a:cubicBezTo>
                  <a:cubicBezTo>
                    <a:pt x="25041" y="7715"/>
                    <a:pt x="25105" y="7747"/>
                    <a:pt x="25137" y="7811"/>
                  </a:cubicBezTo>
                  <a:lnTo>
                    <a:pt x="25169" y="7844"/>
                  </a:lnTo>
                  <a:lnTo>
                    <a:pt x="25169" y="7876"/>
                  </a:lnTo>
                  <a:lnTo>
                    <a:pt x="25169" y="7908"/>
                  </a:lnTo>
                  <a:lnTo>
                    <a:pt x="25169" y="7940"/>
                  </a:lnTo>
                  <a:cubicBezTo>
                    <a:pt x="25169" y="7972"/>
                    <a:pt x="25137" y="7972"/>
                    <a:pt x="25073" y="8004"/>
                  </a:cubicBezTo>
                  <a:lnTo>
                    <a:pt x="24921" y="8004"/>
                  </a:lnTo>
                  <a:lnTo>
                    <a:pt x="22212" y="6429"/>
                  </a:lnTo>
                  <a:cubicBezTo>
                    <a:pt x="22169" y="6408"/>
                    <a:pt x="22123" y="6397"/>
                    <a:pt x="22078" y="6397"/>
                  </a:cubicBezTo>
                  <a:cubicBezTo>
                    <a:pt x="21987" y="6397"/>
                    <a:pt x="21901" y="6440"/>
                    <a:pt x="21858" y="6526"/>
                  </a:cubicBezTo>
                  <a:cubicBezTo>
                    <a:pt x="21762" y="6654"/>
                    <a:pt x="21794" y="6815"/>
                    <a:pt x="21923" y="6879"/>
                  </a:cubicBezTo>
                  <a:lnTo>
                    <a:pt x="21955" y="6911"/>
                  </a:lnTo>
                  <a:lnTo>
                    <a:pt x="21955" y="6911"/>
                  </a:lnTo>
                  <a:lnTo>
                    <a:pt x="21955" y="6911"/>
                  </a:lnTo>
                  <a:cubicBezTo>
                    <a:pt x="22083" y="7008"/>
                    <a:pt x="22662" y="7522"/>
                    <a:pt x="22951" y="7940"/>
                  </a:cubicBezTo>
                  <a:cubicBezTo>
                    <a:pt x="23016" y="8036"/>
                    <a:pt x="23016" y="8101"/>
                    <a:pt x="23016" y="8101"/>
                  </a:cubicBezTo>
                  <a:lnTo>
                    <a:pt x="22919" y="8069"/>
                  </a:lnTo>
                  <a:cubicBezTo>
                    <a:pt x="22887" y="8036"/>
                    <a:pt x="22823" y="7972"/>
                    <a:pt x="22694" y="7876"/>
                  </a:cubicBezTo>
                  <a:cubicBezTo>
                    <a:pt x="21858" y="7201"/>
                    <a:pt x="19223" y="5111"/>
                    <a:pt x="19223" y="5111"/>
                  </a:cubicBezTo>
                  <a:cubicBezTo>
                    <a:pt x="19158" y="5047"/>
                    <a:pt x="19062" y="5047"/>
                    <a:pt x="18998" y="5047"/>
                  </a:cubicBezTo>
                  <a:cubicBezTo>
                    <a:pt x="18998" y="5047"/>
                    <a:pt x="18130" y="5208"/>
                    <a:pt x="16812" y="5433"/>
                  </a:cubicBezTo>
                  <a:cubicBezTo>
                    <a:pt x="14819" y="5786"/>
                    <a:pt x="11797" y="6301"/>
                    <a:pt x="9065" y="6751"/>
                  </a:cubicBezTo>
                  <a:cubicBezTo>
                    <a:pt x="7715" y="6976"/>
                    <a:pt x="6429" y="7169"/>
                    <a:pt x="5368" y="7297"/>
                  </a:cubicBezTo>
                  <a:cubicBezTo>
                    <a:pt x="4340" y="7458"/>
                    <a:pt x="3504" y="7554"/>
                    <a:pt x="3150" y="7554"/>
                  </a:cubicBezTo>
                  <a:lnTo>
                    <a:pt x="3054" y="7522"/>
                  </a:lnTo>
                  <a:cubicBezTo>
                    <a:pt x="2250" y="7490"/>
                    <a:pt x="1608" y="7169"/>
                    <a:pt x="1157" y="6847"/>
                  </a:cubicBezTo>
                  <a:cubicBezTo>
                    <a:pt x="932" y="6719"/>
                    <a:pt x="772" y="6558"/>
                    <a:pt x="643" y="6429"/>
                  </a:cubicBezTo>
                  <a:cubicBezTo>
                    <a:pt x="612" y="6414"/>
                    <a:pt x="588" y="6391"/>
                    <a:pt x="569" y="6367"/>
                  </a:cubicBezTo>
                  <a:lnTo>
                    <a:pt x="569" y="6367"/>
                  </a:lnTo>
                  <a:lnTo>
                    <a:pt x="1286" y="2250"/>
                  </a:lnTo>
                  <a:lnTo>
                    <a:pt x="3793" y="2829"/>
                  </a:lnTo>
                  <a:lnTo>
                    <a:pt x="3825" y="2829"/>
                  </a:lnTo>
                  <a:lnTo>
                    <a:pt x="19190" y="3376"/>
                  </a:lnTo>
                  <a:cubicBezTo>
                    <a:pt x="19223" y="3376"/>
                    <a:pt x="19287" y="3376"/>
                    <a:pt x="19319" y="3343"/>
                  </a:cubicBezTo>
                  <a:cubicBezTo>
                    <a:pt x="19319" y="3343"/>
                    <a:pt x="19673" y="3118"/>
                    <a:pt x="20058" y="2893"/>
                  </a:cubicBezTo>
                  <a:cubicBezTo>
                    <a:pt x="20444" y="2636"/>
                    <a:pt x="20894" y="2347"/>
                    <a:pt x="21119" y="2122"/>
                  </a:cubicBezTo>
                  <a:cubicBezTo>
                    <a:pt x="21280" y="1993"/>
                    <a:pt x="21537" y="1736"/>
                    <a:pt x="21826" y="1447"/>
                  </a:cubicBezTo>
                  <a:cubicBezTo>
                    <a:pt x="22083" y="1158"/>
                    <a:pt x="22405" y="868"/>
                    <a:pt x="22630" y="643"/>
                  </a:cubicBezTo>
                  <a:cubicBezTo>
                    <a:pt x="22662" y="579"/>
                    <a:pt x="22759" y="547"/>
                    <a:pt x="22855" y="547"/>
                  </a:cubicBezTo>
                  <a:close/>
                  <a:moveTo>
                    <a:pt x="22855" y="0"/>
                  </a:moveTo>
                  <a:cubicBezTo>
                    <a:pt x="22630" y="0"/>
                    <a:pt x="22405" y="97"/>
                    <a:pt x="22212" y="257"/>
                  </a:cubicBezTo>
                  <a:cubicBezTo>
                    <a:pt x="22019" y="483"/>
                    <a:pt x="21698" y="804"/>
                    <a:pt x="21441" y="1093"/>
                  </a:cubicBezTo>
                  <a:cubicBezTo>
                    <a:pt x="21151" y="1350"/>
                    <a:pt x="20894" y="1608"/>
                    <a:pt x="20766" y="1736"/>
                  </a:cubicBezTo>
                  <a:cubicBezTo>
                    <a:pt x="20605" y="1897"/>
                    <a:pt x="20155" y="2186"/>
                    <a:pt x="19769" y="2443"/>
                  </a:cubicBezTo>
                  <a:cubicBezTo>
                    <a:pt x="19511" y="2594"/>
                    <a:pt x="19281" y="2745"/>
                    <a:pt x="19158" y="2828"/>
                  </a:cubicBezTo>
                  <a:lnTo>
                    <a:pt x="19158" y="2828"/>
                  </a:lnTo>
                  <a:lnTo>
                    <a:pt x="3858" y="2283"/>
                  </a:lnTo>
                  <a:lnTo>
                    <a:pt x="1157" y="1672"/>
                  </a:lnTo>
                  <a:cubicBezTo>
                    <a:pt x="1061" y="1672"/>
                    <a:pt x="997" y="1672"/>
                    <a:pt x="932" y="1704"/>
                  </a:cubicBezTo>
                  <a:cubicBezTo>
                    <a:pt x="868" y="1768"/>
                    <a:pt x="836" y="1833"/>
                    <a:pt x="836" y="1897"/>
                  </a:cubicBezTo>
                  <a:lnTo>
                    <a:pt x="0" y="6397"/>
                  </a:lnTo>
                  <a:cubicBezTo>
                    <a:pt x="0" y="6461"/>
                    <a:pt x="32" y="6558"/>
                    <a:pt x="65" y="6622"/>
                  </a:cubicBezTo>
                  <a:cubicBezTo>
                    <a:pt x="97" y="6622"/>
                    <a:pt x="354" y="6944"/>
                    <a:pt x="868" y="7297"/>
                  </a:cubicBezTo>
                  <a:cubicBezTo>
                    <a:pt x="1383" y="7651"/>
                    <a:pt x="2090" y="8004"/>
                    <a:pt x="3022" y="8069"/>
                  </a:cubicBezTo>
                  <a:lnTo>
                    <a:pt x="3150" y="8069"/>
                  </a:lnTo>
                  <a:cubicBezTo>
                    <a:pt x="3729" y="8069"/>
                    <a:pt x="4983" y="7908"/>
                    <a:pt x="6558" y="7683"/>
                  </a:cubicBezTo>
                  <a:cubicBezTo>
                    <a:pt x="10956" y="7033"/>
                    <a:pt x="17850" y="5787"/>
                    <a:pt x="18945" y="5588"/>
                  </a:cubicBezTo>
                  <a:lnTo>
                    <a:pt x="18945" y="5588"/>
                  </a:lnTo>
                  <a:cubicBezTo>
                    <a:pt x="19176" y="5768"/>
                    <a:pt x="19895" y="6329"/>
                    <a:pt x="20637" y="6911"/>
                  </a:cubicBezTo>
                  <a:cubicBezTo>
                    <a:pt x="21087" y="7265"/>
                    <a:pt x="21537" y="7651"/>
                    <a:pt x="21891" y="7908"/>
                  </a:cubicBezTo>
                  <a:cubicBezTo>
                    <a:pt x="22083" y="8069"/>
                    <a:pt x="22244" y="8197"/>
                    <a:pt x="22341" y="8294"/>
                  </a:cubicBezTo>
                  <a:cubicBezTo>
                    <a:pt x="22469" y="8390"/>
                    <a:pt x="22534" y="8454"/>
                    <a:pt x="22566" y="8486"/>
                  </a:cubicBezTo>
                  <a:cubicBezTo>
                    <a:pt x="22694" y="8583"/>
                    <a:pt x="22855" y="8647"/>
                    <a:pt x="23016" y="8647"/>
                  </a:cubicBezTo>
                  <a:cubicBezTo>
                    <a:pt x="23144" y="8647"/>
                    <a:pt x="23273" y="8615"/>
                    <a:pt x="23369" y="8519"/>
                  </a:cubicBezTo>
                  <a:cubicBezTo>
                    <a:pt x="23498" y="8422"/>
                    <a:pt x="23562" y="8261"/>
                    <a:pt x="23562" y="8101"/>
                  </a:cubicBezTo>
                  <a:cubicBezTo>
                    <a:pt x="23562" y="7998"/>
                    <a:pt x="23536" y="7909"/>
                    <a:pt x="23492" y="7816"/>
                  </a:cubicBezTo>
                  <a:lnTo>
                    <a:pt x="23492" y="7816"/>
                  </a:lnTo>
                  <a:lnTo>
                    <a:pt x="24687" y="8519"/>
                  </a:lnTo>
                  <a:lnTo>
                    <a:pt x="24816" y="8551"/>
                  </a:lnTo>
                  <a:lnTo>
                    <a:pt x="24912" y="8551"/>
                  </a:lnTo>
                  <a:cubicBezTo>
                    <a:pt x="25009" y="8551"/>
                    <a:pt x="25169" y="8551"/>
                    <a:pt x="25330" y="8454"/>
                  </a:cubicBezTo>
                  <a:cubicBezTo>
                    <a:pt x="25427" y="8422"/>
                    <a:pt x="25523" y="8358"/>
                    <a:pt x="25587" y="8261"/>
                  </a:cubicBezTo>
                  <a:cubicBezTo>
                    <a:pt x="25652" y="8165"/>
                    <a:pt x="25716" y="8036"/>
                    <a:pt x="25684" y="7908"/>
                  </a:cubicBezTo>
                  <a:cubicBezTo>
                    <a:pt x="25684" y="7876"/>
                    <a:pt x="25684" y="7811"/>
                    <a:pt x="25684" y="7779"/>
                  </a:cubicBezTo>
                  <a:cubicBezTo>
                    <a:pt x="25664" y="7683"/>
                    <a:pt x="25633" y="7609"/>
                    <a:pt x="25598" y="7545"/>
                  </a:cubicBezTo>
                  <a:lnTo>
                    <a:pt x="25598" y="7545"/>
                  </a:lnTo>
                  <a:lnTo>
                    <a:pt x="26166" y="7844"/>
                  </a:lnTo>
                  <a:cubicBezTo>
                    <a:pt x="26198" y="7860"/>
                    <a:pt x="26230" y="7868"/>
                    <a:pt x="26262" y="7868"/>
                  </a:cubicBezTo>
                  <a:cubicBezTo>
                    <a:pt x="26294" y="7868"/>
                    <a:pt x="26327" y="7860"/>
                    <a:pt x="26359" y="7844"/>
                  </a:cubicBezTo>
                  <a:cubicBezTo>
                    <a:pt x="26359" y="7844"/>
                    <a:pt x="26519" y="7844"/>
                    <a:pt x="26712" y="7715"/>
                  </a:cubicBezTo>
                  <a:cubicBezTo>
                    <a:pt x="26809" y="7683"/>
                    <a:pt x="26905" y="7586"/>
                    <a:pt x="26969" y="7490"/>
                  </a:cubicBezTo>
                  <a:cubicBezTo>
                    <a:pt x="27066" y="7361"/>
                    <a:pt x="27130" y="7233"/>
                    <a:pt x="27098" y="7072"/>
                  </a:cubicBezTo>
                  <a:cubicBezTo>
                    <a:pt x="27098" y="6911"/>
                    <a:pt x="27066" y="6751"/>
                    <a:pt x="27002" y="6622"/>
                  </a:cubicBezTo>
                  <a:cubicBezTo>
                    <a:pt x="26937" y="6494"/>
                    <a:pt x="26873" y="6429"/>
                    <a:pt x="26777" y="6333"/>
                  </a:cubicBezTo>
                  <a:cubicBezTo>
                    <a:pt x="26550" y="6129"/>
                    <a:pt x="26197" y="5878"/>
                    <a:pt x="25829" y="5635"/>
                  </a:cubicBezTo>
                  <a:lnTo>
                    <a:pt x="25829" y="5635"/>
                  </a:lnTo>
                  <a:lnTo>
                    <a:pt x="26648" y="5818"/>
                  </a:lnTo>
                  <a:cubicBezTo>
                    <a:pt x="26680" y="5818"/>
                    <a:pt x="26744" y="5818"/>
                    <a:pt x="26809" y="5786"/>
                  </a:cubicBezTo>
                  <a:cubicBezTo>
                    <a:pt x="26841" y="5786"/>
                    <a:pt x="26937" y="5722"/>
                    <a:pt x="27034" y="5626"/>
                  </a:cubicBezTo>
                  <a:cubicBezTo>
                    <a:pt x="27098" y="5561"/>
                    <a:pt x="27162" y="5497"/>
                    <a:pt x="27227" y="5401"/>
                  </a:cubicBezTo>
                  <a:cubicBezTo>
                    <a:pt x="27259" y="5336"/>
                    <a:pt x="27291" y="5208"/>
                    <a:pt x="27291" y="5079"/>
                  </a:cubicBezTo>
                  <a:cubicBezTo>
                    <a:pt x="27291" y="4951"/>
                    <a:pt x="27227" y="4790"/>
                    <a:pt x="27130" y="4629"/>
                  </a:cubicBezTo>
                  <a:cubicBezTo>
                    <a:pt x="27002" y="4501"/>
                    <a:pt x="26841" y="4372"/>
                    <a:pt x="26616" y="4243"/>
                  </a:cubicBezTo>
                  <a:cubicBezTo>
                    <a:pt x="26552" y="4211"/>
                    <a:pt x="26423" y="4147"/>
                    <a:pt x="26262" y="4083"/>
                  </a:cubicBezTo>
                  <a:cubicBezTo>
                    <a:pt x="25413" y="3748"/>
                    <a:pt x="23449" y="3042"/>
                    <a:pt x="22701" y="2774"/>
                  </a:cubicBezTo>
                  <a:lnTo>
                    <a:pt x="22701" y="2774"/>
                  </a:lnTo>
                  <a:lnTo>
                    <a:pt x="23594" y="1286"/>
                  </a:lnTo>
                  <a:cubicBezTo>
                    <a:pt x="23659" y="1158"/>
                    <a:pt x="23691" y="997"/>
                    <a:pt x="23691" y="868"/>
                  </a:cubicBezTo>
                  <a:cubicBezTo>
                    <a:pt x="23691" y="579"/>
                    <a:pt x="23562" y="290"/>
                    <a:pt x="23305" y="129"/>
                  </a:cubicBezTo>
                  <a:cubicBezTo>
                    <a:pt x="23176" y="32"/>
                    <a:pt x="23016" y="0"/>
                    <a:pt x="228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661925" y="2524225"/>
              <a:ext cx="708000" cy="1228100"/>
            </a:xfrm>
            <a:custGeom>
              <a:avLst/>
              <a:gdLst/>
              <a:ahLst/>
              <a:cxnLst/>
              <a:rect l="l" t="t" r="r" b="b"/>
              <a:pathLst>
                <a:path w="28320" h="49124" extrusionOk="0">
                  <a:moveTo>
                    <a:pt x="18530" y="1"/>
                  </a:moveTo>
                  <a:cubicBezTo>
                    <a:pt x="17262" y="1"/>
                    <a:pt x="15934" y="417"/>
                    <a:pt x="15751" y="939"/>
                  </a:cubicBezTo>
                  <a:cubicBezTo>
                    <a:pt x="15526" y="1550"/>
                    <a:pt x="15108" y="3447"/>
                    <a:pt x="15366" y="7722"/>
                  </a:cubicBezTo>
                  <a:cubicBezTo>
                    <a:pt x="15623" y="11965"/>
                    <a:pt x="15591" y="17429"/>
                    <a:pt x="15591" y="17429"/>
                  </a:cubicBezTo>
                  <a:cubicBezTo>
                    <a:pt x="15591" y="17429"/>
                    <a:pt x="13598" y="21737"/>
                    <a:pt x="12923" y="23280"/>
                  </a:cubicBezTo>
                  <a:cubicBezTo>
                    <a:pt x="12248" y="24823"/>
                    <a:pt x="1" y="43499"/>
                    <a:pt x="1" y="43499"/>
                  </a:cubicBezTo>
                  <a:lnTo>
                    <a:pt x="10158" y="49124"/>
                  </a:lnTo>
                  <a:cubicBezTo>
                    <a:pt x="10158" y="49124"/>
                    <a:pt x="13694" y="45620"/>
                    <a:pt x="15366" y="44206"/>
                  </a:cubicBezTo>
                  <a:cubicBezTo>
                    <a:pt x="17069" y="42759"/>
                    <a:pt x="28320" y="28294"/>
                    <a:pt x="28159" y="27394"/>
                  </a:cubicBezTo>
                  <a:cubicBezTo>
                    <a:pt x="27998" y="26494"/>
                    <a:pt x="23305" y="21608"/>
                    <a:pt x="23305" y="21608"/>
                  </a:cubicBezTo>
                  <a:cubicBezTo>
                    <a:pt x="23305" y="21608"/>
                    <a:pt x="22437" y="9265"/>
                    <a:pt x="22341" y="8879"/>
                  </a:cubicBezTo>
                  <a:cubicBezTo>
                    <a:pt x="22244" y="8493"/>
                    <a:pt x="20669" y="521"/>
                    <a:pt x="20669" y="521"/>
                  </a:cubicBezTo>
                  <a:cubicBezTo>
                    <a:pt x="20669" y="521"/>
                    <a:pt x="20830" y="361"/>
                    <a:pt x="19384" y="71"/>
                  </a:cubicBezTo>
                  <a:cubicBezTo>
                    <a:pt x="19112" y="23"/>
                    <a:pt x="18823" y="1"/>
                    <a:pt x="185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1745500" y="2526000"/>
              <a:ext cx="524775" cy="1109800"/>
            </a:xfrm>
            <a:custGeom>
              <a:avLst/>
              <a:gdLst/>
              <a:ahLst/>
              <a:cxnLst/>
              <a:rect l="l" t="t" r="r" b="b"/>
              <a:pathLst>
                <a:path w="20991" h="44392" extrusionOk="0">
                  <a:moveTo>
                    <a:pt x="14144" y="0"/>
                  </a:moveTo>
                  <a:lnTo>
                    <a:pt x="14144" y="0"/>
                  </a:lnTo>
                  <a:cubicBezTo>
                    <a:pt x="13276" y="161"/>
                    <a:pt x="12537" y="483"/>
                    <a:pt x="12408" y="868"/>
                  </a:cubicBezTo>
                  <a:cubicBezTo>
                    <a:pt x="12183" y="1479"/>
                    <a:pt x="11765" y="3376"/>
                    <a:pt x="12023" y="7651"/>
                  </a:cubicBezTo>
                  <a:cubicBezTo>
                    <a:pt x="12280" y="11894"/>
                    <a:pt x="12248" y="17358"/>
                    <a:pt x="12248" y="17358"/>
                  </a:cubicBezTo>
                  <a:cubicBezTo>
                    <a:pt x="12248" y="17358"/>
                    <a:pt x="12119" y="17712"/>
                    <a:pt x="11862" y="18194"/>
                  </a:cubicBezTo>
                  <a:lnTo>
                    <a:pt x="12087" y="20219"/>
                  </a:lnTo>
                  <a:lnTo>
                    <a:pt x="1" y="39892"/>
                  </a:lnTo>
                  <a:lnTo>
                    <a:pt x="7137" y="44392"/>
                  </a:lnTo>
                  <a:lnTo>
                    <a:pt x="17359" y="34009"/>
                  </a:lnTo>
                  <a:lnTo>
                    <a:pt x="18580" y="36227"/>
                  </a:lnTo>
                  <a:cubicBezTo>
                    <a:pt x="19416" y="35166"/>
                    <a:pt x="20219" y="34074"/>
                    <a:pt x="20991" y="33045"/>
                  </a:cubicBezTo>
                  <a:cubicBezTo>
                    <a:pt x="20444" y="28995"/>
                    <a:pt x="20027" y="25234"/>
                    <a:pt x="20316" y="24559"/>
                  </a:cubicBezTo>
                  <a:cubicBezTo>
                    <a:pt x="20927" y="22984"/>
                    <a:pt x="19544" y="21762"/>
                    <a:pt x="17680" y="20219"/>
                  </a:cubicBezTo>
                  <a:cubicBezTo>
                    <a:pt x="15816" y="18644"/>
                    <a:pt x="16555" y="16651"/>
                    <a:pt x="16555" y="16651"/>
                  </a:cubicBezTo>
                  <a:lnTo>
                    <a:pt x="14112" y="14015"/>
                  </a:lnTo>
                  <a:cubicBezTo>
                    <a:pt x="14112" y="14015"/>
                    <a:pt x="14273" y="5497"/>
                    <a:pt x="14112" y="2090"/>
                  </a:cubicBezTo>
                  <a:cubicBezTo>
                    <a:pt x="14080" y="1543"/>
                    <a:pt x="14112" y="836"/>
                    <a:pt x="141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1745500" y="2598325"/>
              <a:ext cx="511925" cy="1037475"/>
            </a:xfrm>
            <a:custGeom>
              <a:avLst/>
              <a:gdLst/>
              <a:ahLst/>
              <a:cxnLst/>
              <a:rect l="l" t="t" r="r" b="b"/>
              <a:pathLst>
                <a:path w="20477" h="41499" extrusionOk="0">
                  <a:moveTo>
                    <a:pt x="14144" y="0"/>
                  </a:moveTo>
                  <a:cubicBezTo>
                    <a:pt x="13566" y="129"/>
                    <a:pt x="13083" y="290"/>
                    <a:pt x="12633" y="483"/>
                  </a:cubicBezTo>
                  <a:lnTo>
                    <a:pt x="12601" y="483"/>
                  </a:lnTo>
                  <a:cubicBezTo>
                    <a:pt x="12473" y="515"/>
                    <a:pt x="12376" y="579"/>
                    <a:pt x="12248" y="643"/>
                  </a:cubicBezTo>
                  <a:cubicBezTo>
                    <a:pt x="12215" y="1093"/>
                    <a:pt x="12215" y="1608"/>
                    <a:pt x="12215" y="2186"/>
                  </a:cubicBezTo>
                  <a:cubicBezTo>
                    <a:pt x="12215" y="2926"/>
                    <a:pt x="12215" y="3761"/>
                    <a:pt x="12280" y="4726"/>
                  </a:cubicBezTo>
                  <a:cubicBezTo>
                    <a:pt x="12505" y="8037"/>
                    <a:pt x="12537" y="12087"/>
                    <a:pt x="12537" y="13726"/>
                  </a:cubicBezTo>
                  <a:cubicBezTo>
                    <a:pt x="12537" y="14208"/>
                    <a:pt x="12537" y="14498"/>
                    <a:pt x="12537" y="14498"/>
                  </a:cubicBezTo>
                  <a:lnTo>
                    <a:pt x="12505" y="14594"/>
                  </a:lnTo>
                  <a:cubicBezTo>
                    <a:pt x="12505" y="14594"/>
                    <a:pt x="12376" y="14851"/>
                    <a:pt x="12183" y="15301"/>
                  </a:cubicBezTo>
                  <a:cubicBezTo>
                    <a:pt x="12087" y="15430"/>
                    <a:pt x="12023" y="15623"/>
                    <a:pt x="11926" y="15815"/>
                  </a:cubicBezTo>
                  <a:lnTo>
                    <a:pt x="12087" y="17326"/>
                  </a:lnTo>
                  <a:lnTo>
                    <a:pt x="1" y="36999"/>
                  </a:lnTo>
                  <a:lnTo>
                    <a:pt x="7137" y="41499"/>
                  </a:lnTo>
                  <a:lnTo>
                    <a:pt x="16973" y="31534"/>
                  </a:lnTo>
                  <a:cubicBezTo>
                    <a:pt x="16941" y="31502"/>
                    <a:pt x="16941" y="31502"/>
                    <a:pt x="16941" y="31502"/>
                  </a:cubicBezTo>
                  <a:cubicBezTo>
                    <a:pt x="16362" y="30538"/>
                    <a:pt x="15976" y="29895"/>
                    <a:pt x="15944" y="29863"/>
                  </a:cubicBezTo>
                  <a:lnTo>
                    <a:pt x="20477" y="25877"/>
                  </a:lnTo>
                  <a:cubicBezTo>
                    <a:pt x="20316" y="24462"/>
                    <a:pt x="20219" y="23273"/>
                    <a:pt x="20219" y="22502"/>
                  </a:cubicBezTo>
                  <a:cubicBezTo>
                    <a:pt x="20219" y="22084"/>
                    <a:pt x="20252" y="21794"/>
                    <a:pt x="20316" y="21666"/>
                  </a:cubicBezTo>
                  <a:cubicBezTo>
                    <a:pt x="20412" y="21409"/>
                    <a:pt x="20444" y="21151"/>
                    <a:pt x="20444" y="20926"/>
                  </a:cubicBezTo>
                  <a:cubicBezTo>
                    <a:pt x="20477" y="19673"/>
                    <a:pt x="19223" y="18612"/>
                    <a:pt x="17680" y="17326"/>
                  </a:cubicBezTo>
                  <a:cubicBezTo>
                    <a:pt x="16651" y="16458"/>
                    <a:pt x="16426" y="15462"/>
                    <a:pt x="16426" y="14723"/>
                  </a:cubicBezTo>
                  <a:cubicBezTo>
                    <a:pt x="16426" y="14144"/>
                    <a:pt x="16555" y="13758"/>
                    <a:pt x="16555" y="13758"/>
                  </a:cubicBezTo>
                  <a:lnTo>
                    <a:pt x="14112" y="11122"/>
                  </a:lnTo>
                  <a:cubicBezTo>
                    <a:pt x="14112" y="11122"/>
                    <a:pt x="14176" y="7329"/>
                    <a:pt x="14176" y="3793"/>
                  </a:cubicBezTo>
                  <a:cubicBezTo>
                    <a:pt x="14176" y="2411"/>
                    <a:pt x="14176" y="1061"/>
                    <a:pt x="141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1655500" y="2517150"/>
              <a:ext cx="716850" cy="1242100"/>
            </a:xfrm>
            <a:custGeom>
              <a:avLst/>
              <a:gdLst/>
              <a:ahLst/>
              <a:cxnLst/>
              <a:rect l="l" t="t" r="r" b="b"/>
              <a:pathLst>
                <a:path w="28674" h="49684" extrusionOk="0">
                  <a:moveTo>
                    <a:pt x="18741" y="547"/>
                  </a:moveTo>
                  <a:cubicBezTo>
                    <a:pt x="19062" y="547"/>
                    <a:pt x="19319" y="579"/>
                    <a:pt x="19608" y="612"/>
                  </a:cubicBezTo>
                  <a:cubicBezTo>
                    <a:pt x="20155" y="740"/>
                    <a:pt x="20476" y="837"/>
                    <a:pt x="20605" y="901"/>
                  </a:cubicBezTo>
                  <a:lnTo>
                    <a:pt x="20680" y="926"/>
                  </a:lnTo>
                  <a:lnTo>
                    <a:pt x="20680" y="926"/>
                  </a:lnTo>
                  <a:cubicBezTo>
                    <a:pt x="20746" y="1266"/>
                    <a:pt x="21097" y="3063"/>
                    <a:pt x="21473" y="4887"/>
                  </a:cubicBezTo>
                  <a:cubicBezTo>
                    <a:pt x="21666" y="5915"/>
                    <a:pt x="21859" y="6944"/>
                    <a:pt x="22019" y="7748"/>
                  </a:cubicBezTo>
                  <a:cubicBezTo>
                    <a:pt x="22116" y="8133"/>
                    <a:pt x="22180" y="8487"/>
                    <a:pt x="22244" y="8744"/>
                  </a:cubicBezTo>
                  <a:cubicBezTo>
                    <a:pt x="22276" y="9001"/>
                    <a:pt x="22309" y="9162"/>
                    <a:pt x="22341" y="9226"/>
                  </a:cubicBezTo>
                  <a:cubicBezTo>
                    <a:pt x="22341" y="9226"/>
                    <a:pt x="22341" y="9323"/>
                    <a:pt x="22373" y="9419"/>
                  </a:cubicBezTo>
                  <a:cubicBezTo>
                    <a:pt x="22469" y="10319"/>
                    <a:pt x="22694" y="13469"/>
                    <a:pt x="22887" y="16362"/>
                  </a:cubicBezTo>
                  <a:cubicBezTo>
                    <a:pt x="22984" y="17809"/>
                    <a:pt x="23080" y="19191"/>
                    <a:pt x="23177" y="20220"/>
                  </a:cubicBezTo>
                  <a:cubicBezTo>
                    <a:pt x="23241" y="21248"/>
                    <a:pt x="23273" y="21923"/>
                    <a:pt x="23273" y="21923"/>
                  </a:cubicBezTo>
                  <a:cubicBezTo>
                    <a:pt x="23273" y="21988"/>
                    <a:pt x="23305" y="22052"/>
                    <a:pt x="23369" y="22084"/>
                  </a:cubicBezTo>
                  <a:cubicBezTo>
                    <a:pt x="23369" y="22084"/>
                    <a:pt x="23659" y="22373"/>
                    <a:pt x="24077" y="22856"/>
                  </a:cubicBezTo>
                  <a:cubicBezTo>
                    <a:pt x="24752" y="23563"/>
                    <a:pt x="25748" y="24656"/>
                    <a:pt x="26584" y="25620"/>
                  </a:cubicBezTo>
                  <a:cubicBezTo>
                    <a:pt x="27034" y="26134"/>
                    <a:pt x="27387" y="26584"/>
                    <a:pt x="27677" y="26970"/>
                  </a:cubicBezTo>
                  <a:cubicBezTo>
                    <a:pt x="27837" y="27163"/>
                    <a:pt x="27934" y="27324"/>
                    <a:pt x="28030" y="27452"/>
                  </a:cubicBezTo>
                  <a:cubicBezTo>
                    <a:pt x="28080" y="27576"/>
                    <a:pt x="28129" y="27662"/>
                    <a:pt x="28150" y="27709"/>
                  </a:cubicBezTo>
                  <a:lnTo>
                    <a:pt x="28127" y="27709"/>
                  </a:lnTo>
                  <a:cubicBezTo>
                    <a:pt x="28127" y="27742"/>
                    <a:pt x="28062" y="27870"/>
                    <a:pt x="27998" y="28031"/>
                  </a:cubicBezTo>
                  <a:cubicBezTo>
                    <a:pt x="27645" y="28706"/>
                    <a:pt x="26777" y="29992"/>
                    <a:pt x="25652" y="31535"/>
                  </a:cubicBezTo>
                  <a:cubicBezTo>
                    <a:pt x="23948" y="33849"/>
                    <a:pt x="21698" y="36806"/>
                    <a:pt x="19705" y="39281"/>
                  </a:cubicBezTo>
                  <a:cubicBezTo>
                    <a:pt x="18708" y="40535"/>
                    <a:pt x="17776" y="41660"/>
                    <a:pt x="17037" y="42560"/>
                  </a:cubicBezTo>
                  <a:cubicBezTo>
                    <a:pt x="16298" y="43428"/>
                    <a:pt x="15719" y="44039"/>
                    <a:pt x="15462" y="44264"/>
                  </a:cubicBezTo>
                  <a:cubicBezTo>
                    <a:pt x="13957" y="45541"/>
                    <a:pt x="11024" y="48423"/>
                    <a:pt x="10359" y="49079"/>
                  </a:cubicBezTo>
                  <a:lnTo>
                    <a:pt x="10359" y="49079"/>
                  </a:lnTo>
                  <a:lnTo>
                    <a:pt x="627" y="43690"/>
                  </a:lnTo>
                  <a:lnTo>
                    <a:pt x="627" y="43690"/>
                  </a:lnTo>
                  <a:cubicBezTo>
                    <a:pt x="1267" y="42712"/>
                    <a:pt x="3940" y="38627"/>
                    <a:pt x="6686" y="34395"/>
                  </a:cubicBezTo>
                  <a:cubicBezTo>
                    <a:pt x="8262" y="31985"/>
                    <a:pt x="9869" y="29509"/>
                    <a:pt x="11090" y="27517"/>
                  </a:cubicBezTo>
                  <a:cubicBezTo>
                    <a:pt x="11733" y="26552"/>
                    <a:pt x="12247" y="25684"/>
                    <a:pt x="12665" y="25009"/>
                  </a:cubicBezTo>
                  <a:cubicBezTo>
                    <a:pt x="13051" y="24366"/>
                    <a:pt x="13308" y="23916"/>
                    <a:pt x="13437" y="23691"/>
                  </a:cubicBezTo>
                  <a:cubicBezTo>
                    <a:pt x="13758" y="22920"/>
                    <a:pt x="14433" y="21441"/>
                    <a:pt x="15012" y="20188"/>
                  </a:cubicBezTo>
                  <a:cubicBezTo>
                    <a:pt x="15301" y="19545"/>
                    <a:pt x="15590" y="18966"/>
                    <a:pt x="15783" y="18548"/>
                  </a:cubicBezTo>
                  <a:cubicBezTo>
                    <a:pt x="15976" y="18098"/>
                    <a:pt x="16105" y="17841"/>
                    <a:pt x="16105" y="17841"/>
                  </a:cubicBezTo>
                  <a:lnTo>
                    <a:pt x="16137" y="17745"/>
                  </a:lnTo>
                  <a:cubicBezTo>
                    <a:pt x="16137" y="17745"/>
                    <a:pt x="16137" y="17455"/>
                    <a:pt x="16137" y="16973"/>
                  </a:cubicBezTo>
                  <a:cubicBezTo>
                    <a:pt x="16137" y="15334"/>
                    <a:pt x="16105" y="11284"/>
                    <a:pt x="15880" y="7973"/>
                  </a:cubicBezTo>
                  <a:cubicBezTo>
                    <a:pt x="15815" y="7008"/>
                    <a:pt x="15815" y="6173"/>
                    <a:pt x="15815" y="5433"/>
                  </a:cubicBezTo>
                  <a:cubicBezTo>
                    <a:pt x="15815" y="2958"/>
                    <a:pt x="16105" y="1737"/>
                    <a:pt x="16265" y="1287"/>
                  </a:cubicBezTo>
                  <a:cubicBezTo>
                    <a:pt x="16265" y="1254"/>
                    <a:pt x="16330" y="1158"/>
                    <a:pt x="16490" y="1062"/>
                  </a:cubicBezTo>
                  <a:cubicBezTo>
                    <a:pt x="16683" y="933"/>
                    <a:pt x="17037" y="804"/>
                    <a:pt x="17455" y="708"/>
                  </a:cubicBezTo>
                  <a:cubicBezTo>
                    <a:pt x="17841" y="612"/>
                    <a:pt x="18291" y="547"/>
                    <a:pt x="18741" y="547"/>
                  </a:cubicBezTo>
                  <a:close/>
                  <a:moveTo>
                    <a:pt x="18741" y="1"/>
                  </a:moveTo>
                  <a:cubicBezTo>
                    <a:pt x="18098" y="1"/>
                    <a:pt x="17423" y="129"/>
                    <a:pt x="16908" y="290"/>
                  </a:cubicBezTo>
                  <a:cubicBezTo>
                    <a:pt x="16619" y="387"/>
                    <a:pt x="16394" y="483"/>
                    <a:pt x="16201" y="612"/>
                  </a:cubicBezTo>
                  <a:cubicBezTo>
                    <a:pt x="16008" y="772"/>
                    <a:pt x="15848" y="901"/>
                    <a:pt x="15751" y="1126"/>
                  </a:cubicBezTo>
                  <a:cubicBezTo>
                    <a:pt x="15558" y="1640"/>
                    <a:pt x="15269" y="2926"/>
                    <a:pt x="15269" y="5433"/>
                  </a:cubicBezTo>
                  <a:cubicBezTo>
                    <a:pt x="15269" y="6173"/>
                    <a:pt x="15301" y="7040"/>
                    <a:pt x="15365" y="8005"/>
                  </a:cubicBezTo>
                  <a:cubicBezTo>
                    <a:pt x="15558" y="11316"/>
                    <a:pt x="15590" y="15334"/>
                    <a:pt x="15590" y="16973"/>
                  </a:cubicBezTo>
                  <a:cubicBezTo>
                    <a:pt x="15590" y="17362"/>
                    <a:pt x="15590" y="17605"/>
                    <a:pt x="15590" y="17684"/>
                  </a:cubicBezTo>
                  <a:lnTo>
                    <a:pt x="15590" y="17684"/>
                  </a:lnTo>
                  <a:cubicBezTo>
                    <a:pt x="15329" y="18236"/>
                    <a:pt x="13547" y="22008"/>
                    <a:pt x="12922" y="23466"/>
                  </a:cubicBezTo>
                  <a:cubicBezTo>
                    <a:pt x="12858" y="23627"/>
                    <a:pt x="12601" y="24109"/>
                    <a:pt x="12215" y="24752"/>
                  </a:cubicBezTo>
                  <a:cubicBezTo>
                    <a:pt x="10801" y="27034"/>
                    <a:pt x="7779" y="31760"/>
                    <a:pt x="5079" y="35906"/>
                  </a:cubicBezTo>
                  <a:cubicBezTo>
                    <a:pt x="3729" y="37996"/>
                    <a:pt x="2476" y="39924"/>
                    <a:pt x="1543" y="41339"/>
                  </a:cubicBezTo>
                  <a:cubicBezTo>
                    <a:pt x="1093" y="42046"/>
                    <a:pt x="708" y="42624"/>
                    <a:pt x="450" y="43010"/>
                  </a:cubicBezTo>
                  <a:cubicBezTo>
                    <a:pt x="193" y="43396"/>
                    <a:pt x="33" y="43621"/>
                    <a:pt x="33" y="43621"/>
                  </a:cubicBezTo>
                  <a:cubicBezTo>
                    <a:pt x="0" y="43685"/>
                    <a:pt x="0" y="43782"/>
                    <a:pt x="0" y="43846"/>
                  </a:cubicBezTo>
                  <a:cubicBezTo>
                    <a:pt x="33" y="43910"/>
                    <a:pt x="65" y="43974"/>
                    <a:pt x="129" y="44007"/>
                  </a:cubicBezTo>
                  <a:lnTo>
                    <a:pt x="10287" y="49664"/>
                  </a:lnTo>
                  <a:cubicBezTo>
                    <a:pt x="10322" y="49676"/>
                    <a:pt x="10362" y="49683"/>
                    <a:pt x="10402" y="49683"/>
                  </a:cubicBezTo>
                  <a:cubicBezTo>
                    <a:pt x="10473" y="49683"/>
                    <a:pt x="10547" y="49661"/>
                    <a:pt x="10608" y="49600"/>
                  </a:cubicBezTo>
                  <a:cubicBezTo>
                    <a:pt x="10608" y="49600"/>
                    <a:pt x="10833" y="49375"/>
                    <a:pt x="11187" y="49021"/>
                  </a:cubicBezTo>
                  <a:cubicBezTo>
                    <a:pt x="12247" y="47993"/>
                    <a:pt x="14562" y="45742"/>
                    <a:pt x="15815" y="44682"/>
                  </a:cubicBezTo>
                  <a:cubicBezTo>
                    <a:pt x="16040" y="44489"/>
                    <a:pt x="16394" y="44103"/>
                    <a:pt x="16876" y="43557"/>
                  </a:cubicBezTo>
                  <a:cubicBezTo>
                    <a:pt x="18516" y="41724"/>
                    <a:pt x="21441" y="38028"/>
                    <a:pt x="23980" y="34685"/>
                  </a:cubicBezTo>
                  <a:cubicBezTo>
                    <a:pt x="25234" y="33013"/>
                    <a:pt x="26391" y="31406"/>
                    <a:pt x="27259" y="30184"/>
                  </a:cubicBezTo>
                  <a:cubicBezTo>
                    <a:pt x="27677" y="29574"/>
                    <a:pt x="28030" y="29027"/>
                    <a:pt x="28255" y="28642"/>
                  </a:cubicBezTo>
                  <a:cubicBezTo>
                    <a:pt x="28384" y="28417"/>
                    <a:pt x="28480" y="28256"/>
                    <a:pt x="28545" y="28095"/>
                  </a:cubicBezTo>
                  <a:cubicBezTo>
                    <a:pt x="28577" y="28031"/>
                    <a:pt x="28609" y="27967"/>
                    <a:pt x="28641" y="27902"/>
                  </a:cubicBezTo>
                  <a:cubicBezTo>
                    <a:pt x="28673" y="27838"/>
                    <a:pt x="28673" y="27774"/>
                    <a:pt x="28673" y="27709"/>
                  </a:cubicBezTo>
                  <a:lnTo>
                    <a:pt x="28673" y="27645"/>
                  </a:lnTo>
                  <a:cubicBezTo>
                    <a:pt x="28641" y="27452"/>
                    <a:pt x="28512" y="27259"/>
                    <a:pt x="28384" y="27034"/>
                  </a:cubicBezTo>
                  <a:cubicBezTo>
                    <a:pt x="27837" y="26231"/>
                    <a:pt x="26712" y="24913"/>
                    <a:pt x="25684" y="23788"/>
                  </a:cubicBezTo>
                  <a:cubicBezTo>
                    <a:pt x="24804" y="22826"/>
                    <a:pt x="24019" y="21982"/>
                    <a:pt x="23810" y="21757"/>
                  </a:cubicBezTo>
                  <a:lnTo>
                    <a:pt x="23810" y="21757"/>
                  </a:lnTo>
                  <a:cubicBezTo>
                    <a:pt x="23764" y="21131"/>
                    <a:pt x="23567" y="18418"/>
                    <a:pt x="23369" y="15655"/>
                  </a:cubicBezTo>
                  <a:cubicBezTo>
                    <a:pt x="23273" y="14080"/>
                    <a:pt x="23144" y="12505"/>
                    <a:pt x="23048" y="11284"/>
                  </a:cubicBezTo>
                  <a:cubicBezTo>
                    <a:pt x="23016" y="10673"/>
                    <a:pt x="22984" y="10158"/>
                    <a:pt x="22919" y="9805"/>
                  </a:cubicBezTo>
                  <a:cubicBezTo>
                    <a:pt x="22919" y="9612"/>
                    <a:pt x="22919" y="9451"/>
                    <a:pt x="22887" y="9355"/>
                  </a:cubicBezTo>
                  <a:cubicBezTo>
                    <a:pt x="22887" y="9291"/>
                    <a:pt x="22887" y="9226"/>
                    <a:pt x="22887" y="9194"/>
                  </a:cubicBezTo>
                  <a:lnTo>
                    <a:pt x="22855" y="9098"/>
                  </a:lnTo>
                  <a:cubicBezTo>
                    <a:pt x="22855" y="9066"/>
                    <a:pt x="22823" y="8873"/>
                    <a:pt x="22759" y="8648"/>
                  </a:cubicBezTo>
                  <a:cubicBezTo>
                    <a:pt x="22566" y="7748"/>
                    <a:pt x="22180" y="5787"/>
                    <a:pt x="21826" y="4019"/>
                  </a:cubicBezTo>
                  <a:cubicBezTo>
                    <a:pt x="21666" y="3151"/>
                    <a:pt x="21505" y="2347"/>
                    <a:pt x="21376" y="1737"/>
                  </a:cubicBezTo>
                  <a:cubicBezTo>
                    <a:pt x="21248" y="1126"/>
                    <a:pt x="21184" y="772"/>
                    <a:pt x="21184" y="772"/>
                  </a:cubicBezTo>
                  <a:lnTo>
                    <a:pt x="21182" y="772"/>
                  </a:lnTo>
                  <a:lnTo>
                    <a:pt x="21182" y="772"/>
                  </a:lnTo>
                  <a:cubicBezTo>
                    <a:pt x="21173" y="660"/>
                    <a:pt x="21114" y="577"/>
                    <a:pt x="21055" y="547"/>
                  </a:cubicBezTo>
                  <a:cubicBezTo>
                    <a:pt x="20959" y="451"/>
                    <a:pt x="20862" y="387"/>
                    <a:pt x="20637" y="322"/>
                  </a:cubicBezTo>
                  <a:cubicBezTo>
                    <a:pt x="20444" y="258"/>
                    <a:pt x="20155" y="194"/>
                    <a:pt x="19705" y="97"/>
                  </a:cubicBezTo>
                  <a:cubicBezTo>
                    <a:pt x="19383" y="33"/>
                    <a:pt x="19062" y="1"/>
                    <a:pt x="18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62"/>
            <p:cNvSpPr/>
            <p:nvPr/>
          </p:nvSpPr>
          <p:spPr>
            <a:xfrm>
              <a:off x="2159350" y="2939125"/>
              <a:ext cx="140675" cy="185600"/>
            </a:xfrm>
            <a:custGeom>
              <a:avLst/>
              <a:gdLst/>
              <a:ahLst/>
              <a:cxnLst/>
              <a:rect l="l" t="t" r="r" b="b"/>
              <a:pathLst>
                <a:path w="5627" h="7424" extrusionOk="0">
                  <a:moveTo>
                    <a:pt x="934" y="0"/>
                  </a:moveTo>
                  <a:cubicBezTo>
                    <a:pt x="442" y="0"/>
                    <a:pt x="1" y="126"/>
                    <a:pt x="1" y="126"/>
                  </a:cubicBezTo>
                  <a:cubicBezTo>
                    <a:pt x="1" y="126"/>
                    <a:pt x="1" y="2859"/>
                    <a:pt x="1319" y="4530"/>
                  </a:cubicBezTo>
                  <a:cubicBezTo>
                    <a:pt x="2637" y="6169"/>
                    <a:pt x="5626" y="7423"/>
                    <a:pt x="5626" y="7423"/>
                  </a:cubicBezTo>
                  <a:cubicBezTo>
                    <a:pt x="5626" y="7423"/>
                    <a:pt x="4726" y="5269"/>
                    <a:pt x="4598" y="4626"/>
                  </a:cubicBezTo>
                  <a:cubicBezTo>
                    <a:pt x="4469" y="3984"/>
                    <a:pt x="3569" y="3534"/>
                    <a:pt x="3055" y="2634"/>
                  </a:cubicBezTo>
                  <a:cubicBezTo>
                    <a:pt x="2540" y="1733"/>
                    <a:pt x="1962" y="319"/>
                    <a:pt x="1962" y="319"/>
                  </a:cubicBezTo>
                  <a:cubicBezTo>
                    <a:pt x="1700" y="71"/>
                    <a:pt x="1302" y="0"/>
                    <a:pt x="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62"/>
            <p:cNvSpPr/>
            <p:nvPr/>
          </p:nvSpPr>
          <p:spPr>
            <a:xfrm>
              <a:off x="2152925" y="2932625"/>
              <a:ext cx="154325" cy="199000"/>
            </a:xfrm>
            <a:custGeom>
              <a:avLst/>
              <a:gdLst/>
              <a:ahLst/>
              <a:cxnLst/>
              <a:rect l="l" t="t" r="r" b="b"/>
              <a:pathLst>
                <a:path w="6173" h="7960" extrusionOk="0">
                  <a:moveTo>
                    <a:pt x="1158" y="547"/>
                  </a:moveTo>
                  <a:cubicBezTo>
                    <a:pt x="1459" y="547"/>
                    <a:pt x="1789" y="603"/>
                    <a:pt x="1988" y="769"/>
                  </a:cubicBezTo>
                  <a:lnTo>
                    <a:pt x="1988" y="769"/>
                  </a:lnTo>
                  <a:cubicBezTo>
                    <a:pt x="2106" y="1047"/>
                    <a:pt x="2609" y="2207"/>
                    <a:pt x="3087" y="3022"/>
                  </a:cubicBezTo>
                  <a:cubicBezTo>
                    <a:pt x="3376" y="3504"/>
                    <a:pt x="3730" y="3858"/>
                    <a:pt x="4051" y="4179"/>
                  </a:cubicBezTo>
                  <a:cubicBezTo>
                    <a:pt x="4212" y="4308"/>
                    <a:pt x="4340" y="4469"/>
                    <a:pt x="4437" y="4597"/>
                  </a:cubicBezTo>
                  <a:cubicBezTo>
                    <a:pt x="4533" y="4726"/>
                    <a:pt x="4597" y="4822"/>
                    <a:pt x="4597" y="4919"/>
                  </a:cubicBezTo>
                  <a:cubicBezTo>
                    <a:pt x="4630" y="5111"/>
                    <a:pt x="4726" y="5369"/>
                    <a:pt x="4822" y="5690"/>
                  </a:cubicBezTo>
                  <a:cubicBezTo>
                    <a:pt x="4999" y="6166"/>
                    <a:pt x="5223" y="6747"/>
                    <a:pt x="5390" y="7176"/>
                  </a:cubicBezTo>
                  <a:lnTo>
                    <a:pt x="5390" y="7176"/>
                  </a:lnTo>
                  <a:cubicBezTo>
                    <a:pt x="5028" y="6998"/>
                    <a:pt x="4537" y="6740"/>
                    <a:pt x="4019" y="6429"/>
                  </a:cubicBezTo>
                  <a:cubicBezTo>
                    <a:pt x="3183" y="5947"/>
                    <a:pt x="2315" y="5304"/>
                    <a:pt x="1769" y="4597"/>
                  </a:cubicBezTo>
                  <a:cubicBezTo>
                    <a:pt x="1190" y="3858"/>
                    <a:pt x="869" y="2829"/>
                    <a:pt x="708" y="1993"/>
                  </a:cubicBezTo>
                  <a:cubicBezTo>
                    <a:pt x="595" y="1385"/>
                    <a:pt x="562" y="871"/>
                    <a:pt x="552" y="596"/>
                  </a:cubicBezTo>
                  <a:lnTo>
                    <a:pt x="552" y="596"/>
                  </a:lnTo>
                  <a:cubicBezTo>
                    <a:pt x="704" y="570"/>
                    <a:pt x="925" y="547"/>
                    <a:pt x="1158" y="547"/>
                  </a:cubicBezTo>
                  <a:close/>
                  <a:moveTo>
                    <a:pt x="1158" y="1"/>
                  </a:moveTo>
                  <a:cubicBezTo>
                    <a:pt x="644" y="1"/>
                    <a:pt x="226" y="129"/>
                    <a:pt x="194" y="129"/>
                  </a:cubicBezTo>
                  <a:cubicBezTo>
                    <a:pt x="97" y="161"/>
                    <a:pt x="33" y="226"/>
                    <a:pt x="1" y="322"/>
                  </a:cubicBezTo>
                  <a:lnTo>
                    <a:pt x="1" y="386"/>
                  </a:lnTo>
                  <a:cubicBezTo>
                    <a:pt x="1" y="483"/>
                    <a:pt x="1" y="1190"/>
                    <a:pt x="162" y="2090"/>
                  </a:cubicBezTo>
                  <a:cubicBezTo>
                    <a:pt x="354" y="2990"/>
                    <a:pt x="676" y="4083"/>
                    <a:pt x="1351" y="4951"/>
                  </a:cubicBezTo>
                  <a:cubicBezTo>
                    <a:pt x="2058" y="5819"/>
                    <a:pt x="3151" y="6558"/>
                    <a:pt x="4083" y="7104"/>
                  </a:cubicBezTo>
                  <a:cubicBezTo>
                    <a:pt x="5015" y="7619"/>
                    <a:pt x="5787" y="7940"/>
                    <a:pt x="5787" y="7940"/>
                  </a:cubicBezTo>
                  <a:cubicBezTo>
                    <a:pt x="5822" y="7952"/>
                    <a:pt x="5857" y="7959"/>
                    <a:pt x="5893" y="7959"/>
                  </a:cubicBezTo>
                  <a:cubicBezTo>
                    <a:pt x="5954" y="7959"/>
                    <a:pt x="6015" y="7937"/>
                    <a:pt x="6076" y="7876"/>
                  </a:cubicBezTo>
                  <a:cubicBezTo>
                    <a:pt x="6140" y="7812"/>
                    <a:pt x="6173" y="7683"/>
                    <a:pt x="6140" y="7587"/>
                  </a:cubicBezTo>
                  <a:cubicBezTo>
                    <a:pt x="6140" y="7587"/>
                    <a:pt x="5915" y="7040"/>
                    <a:pt x="5690" y="6429"/>
                  </a:cubicBezTo>
                  <a:cubicBezTo>
                    <a:pt x="5562" y="6108"/>
                    <a:pt x="5433" y="5787"/>
                    <a:pt x="5337" y="5497"/>
                  </a:cubicBezTo>
                  <a:cubicBezTo>
                    <a:pt x="5240" y="5208"/>
                    <a:pt x="5144" y="4951"/>
                    <a:pt x="5144" y="4822"/>
                  </a:cubicBezTo>
                  <a:cubicBezTo>
                    <a:pt x="5080" y="4597"/>
                    <a:pt x="4983" y="4436"/>
                    <a:pt x="4855" y="4244"/>
                  </a:cubicBezTo>
                  <a:cubicBezTo>
                    <a:pt x="4469" y="3761"/>
                    <a:pt x="3890" y="3376"/>
                    <a:pt x="3537" y="2765"/>
                  </a:cubicBezTo>
                  <a:cubicBezTo>
                    <a:pt x="3280" y="2315"/>
                    <a:pt x="3022" y="1768"/>
                    <a:pt x="2829" y="1286"/>
                  </a:cubicBezTo>
                  <a:cubicBezTo>
                    <a:pt x="2701" y="1061"/>
                    <a:pt x="2637" y="868"/>
                    <a:pt x="2572" y="708"/>
                  </a:cubicBezTo>
                  <a:cubicBezTo>
                    <a:pt x="2508" y="579"/>
                    <a:pt x="2476" y="483"/>
                    <a:pt x="2476" y="483"/>
                  </a:cubicBezTo>
                  <a:lnTo>
                    <a:pt x="2412" y="386"/>
                  </a:lnTo>
                  <a:cubicBezTo>
                    <a:pt x="2026" y="65"/>
                    <a:pt x="1544" y="1"/>
                    <a:pt x="11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62"/>
            <p:cNvSpPr/>
            <p:nvPr/>
          </p:nvSpPr>
          <p:spPr>
            <a:xfrm>
              <a:off x="2144100" y="3174525"/>
              <a:ext cx="314225" cy="554975"/>
            </a:xfrm>
            <a:custGeom>
              <a:avLst/>
              <a:gdLst/>
              <a:ahLst/>
              <a:cxnLst/>
              <a:rect l="l" t="t" r="r" b="b"/>
              <a:pathLst>
                <a:path w="12569" h="22199" extrusionOk="0">
                  <a:moveTo>
                    <a:pt x="7683" y="0"/>
                  </a:moveTo>
                  <a:lnTo>
                    <a:pt x="0" y="6815"/>
                  </a:lnTo>
                  <a:cubicBezTo>
                    <a:pt x="0" y="6815"/>
                    <a:pt x="3118" y="11861"/>
                    <a:pt x="4565" y="14754"/>
                  </a:cubicBezTo>
                  <a:cubicBezTo>
                    <a:pt x="6043" y="17679"/>
                    <a:pt x="8004" y="21923"/>
                    <a:pt x="9676" y="22180"/>
                  </a:cubicBezTo>
                  <a:cubicBezTo>
                    <a:pt x="9758" y="22192"/>
                    <a:pt x="9839" y="22198"/>
                    <a:pt x="9918" y="22198"/>
                  </a:cubicBezTo>
                  <a:cubicBezTo>
                    <a:pt x="11474" y="22198"/>
                    <a:pt x="12380" y="19885"/>
                    <a:pt x="12472" y="18997"/>
                  </a:cubicBezTo>
                  <a:cubicBezTo>
                    <a:pt x="12569" y="18065"/>
                    <a:pt x="11186" y="16297"/>
                    <a:pt x="10640" y="12504"/>
                  </a:cubicBezTo>
                  <a:cubicBezTo>
                    <a:pt x="10061" y="8711"/>
                    <a:pt x="8872" y="1382"/>
                    <a:pt x="8872" y="1382"/>
                  </a:cubicBezTo>
                  <a:lnTo>
                    <a:pt x="76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0" y="3987"/>
                    <a:pt x="418" y="4662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62"/>
            <p:cNvSpPr/>
            <p:nvPr/>
          </p:nvSpPr>
          <p:spPr>
            <a:xfrm>
              <a:off x="2169800" y="3376225"/>
              <a:ext cx="141475" cy="243525"/>
            </a:xfrm>
            <a:custGeom>
              <a:avLst/>
              <a:gdLst/>
              <a:ahLst/>
              <a:cxnLst/>
              <a:rect l="l" t="t" r="r" b="b"/>
              <a:pathLst>
                <a:path w="5659" h="9741" extrusionOk="0">
                  <a:moveTo>
                    <a:pt x="5658" y="9740"/>
                  </a:moveTo>
                  <a:lnTo>
                    <a:pt x="387" y="0"/>
                  </a:lnTo>
                  <a:lnTo>
                    <a:pt x="1" y="418"/>
                  </a:lnTo>
                  <a:lnTo>
                    <a:pt x="1" y="418"/>
                  </a:lnTo>
                  <a:lnTo>
                    <a:pt x="387" y="0"/>
                  </a:lnTo>
                  <a:lnTo>
                    <a:pt x="5658" y="9740"/>
                  </a:lnTo>
                  <a:lnTo>
                    <a:pt x="5658" y="97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62"/>
            <p:cNvSpPr/>
            <p:nvPr/>
          </p:nvSpPr>
          <p:spPr>
            <a:xfrm>
              <a:off x="2144100" y="3245225"/>
              <a:ext cx="167175" cy="374525"/>
            </a:xfrm>
            <a:custGeom>
              <a:avLst/>
              <a:gdLst/>
              <a:ahLst/>
              <a:cxnLst/>
              <a:rect l="l" t="t" r="r" b="b"/>
              <a:pathLst>
                <a:path w="6687" h="14981" extrusionOk="0">
                  <a:moveTo>
                    <a:pt x="4533" y="1"/>
                  </a:moveTo>
                  <a:lnTo>
                    <a:pt x="0" y="3987"/>
                  </a:lnTo>
                  <a:cubicBezTo>
                    <a:pt x="32" y="4019"/>
                    <a:pt x="418" y="4662"/>
                    <a:pt x="997" y="5626"/>
                  </a:cubicBezTo>
                  <a:cubicBezTo>
                    <a:pt x="997" y="5626"/>
                    <a:pt x="997" y="5626"/>
                    <a:pt x="1029" y="5658"/>
                  </a:cubicBezTo>
                  <a:lnTo>
                    <a:pt x="1415" y="5240"/>
                  </a:lnTo>
                  <a:lnTo>
                    <a:pt x="6686" y="14980"/>
                  </a:lnTo>
                  <a:cubicBezTo>
                    <a:pt x="6686" y="14980"/>
                    <a:pt x="5143" y="5690"/>
                    <a:pt x="45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62"/>
            <p:cNvSpPr/>
            <p:nvPr/>
          </p:nvSpPr>
          <p:spPr>
            <a:xfrm>
              <a:off x="2136850" y="3167975"/>
              <a:ext cx="325500" cy="568300"/>
            </a:xfrm>
            <a:custGeom>
              <a:avLst/>
              <a:gdLst/>
              <a:ahLst/>
              <a:cxnLst/>
              <a:rect l="l" t="t" r="r" b="b"/>
              <a:pathLst>
                <a:path w="13020" h="22732" extrusionOk="0">
                  <a:moveTo>
                    <a:pt x="7975" y="0"/>
                  </a:moveTo>
                  <a:cubicBezTo>
                    <a:pt x="7915" y="0"/>
                    <a:pt x="7857" y="24"/>
                    <a:pt x="7812" y="69"/>
                  </a:cubicBezTo>
                  <a:cubicBezTo>
                    <a:pt x="7683" y="166"/>
                    <a:pt x="7683" y="326"/>
                    <a:pt x="7780" y="455"/>
                  </a:cubicBezTo>
                  <a:lnTo>
                    <a:pt x="8920" y="1785"/>
                  </a:lnTo>
                  <a:lnTo>
                    <a:pt x="8920" y="1785"/>
                  </a:lnTo>
                  <a:cubicBezTo>
                    <a:pt x="8946" y="1967"/>
                    <a:pt x="9005" y="2366"/>
                    <a:pt x="9098" y="2898"/>
                  </a:cubicBezTo>
                  <a:cubicBezTo>
                    <a:pt x="9451" y="5148"/>
                    <a:pt x="10223" y="9970"/>
                    <a:pt x="10641" y="12798"/>
                  </a:cubicBezTo>
                  <a:cubicBezTo>
                    <a:pt x="10930" y="14663"/>
                    <a:pt x="11412" y="16045"/>
                    <a:pt x="11798" y="17074"/>
                  </a:cubicBezTo>
                  <a:cubicBezTo>
                    <a:pt x="11991" y="17588"/>
                    <a:pt x="12184" y="18038"/>
                    <a:pt x="12280" y="18359"/>
                  </a:cubicBezTo>
                  <a:cubicBezTo>
                    <a:pt x="12409" y="18713"/>
                    <a:pt x="12505" y="19002"/>
                    <a:pt x="12505" y="19163"/>
                  </a:cubicBezTo>
                  <a:lnTo>
                    <a:pt x="12473" y="19227"/>
                  </a:lnTo>
                  <a:cubicBezTo>
                    <a:pt x="12441" y="19613"/>
                    <a:pt x="12216" y="20384"/>
                    <a:pt x="11798" y="21060"/>
                  </a:cubicBezTo>
                  <a:cubicBezTo>
                    <a:pt x="11605" y="21381"/>
                    <a:pt x="11348" y="21670"/>
                    <a:pt x="11091" y="21863"/>
                  </a:cubicBezTo>
                  <a:cubicBezTo>
                    <a:pt x="10834" y="22088"/>
                    <a:pt x="10544" y="22185"/>
                    <a:pt x="10223" y="22185"/>
                  </a:cubicBezTo>
                  <a:lnTo>
                    <a:pt x="10030" y="22185"/>
                  </a:lnTo>
                  <a:cubicBezTo>
                    <a:pt x="9709" y="22152"/>
                    <a:pt x="9291" y="21863"/>
                    <a:pt x="8873" y="21413"/>
                  </a:cubicBezTo>
                  <a:cubicBezTo>
                    <a:pt x="8230" y="20706"/>
                    <a:pt x="7555" y="19645"/>
                    <a:pt x="6912" y="18456"/>
                  </a:cubicBezTo>
                  <a:cubicBezTo>
                    <a:pt x="6269" y="17266"/>
                    <a:pt x="5658" y="16013"/>
                    <a:pt x="5112" y="14920"/>
                  </a:cubicBezTo>
                  <a:cubicBezTo>
                    <a:pt x="3633" y="11963"/>
                    <a:pt x="547" y="6948"/>
                    <a:pt x="547" y="6948"/>
                  </a:cubicBezTo>
                  <a:cubicBezTo>
                    <a:pt x="483" y="6862"/>
                    <a:pt x="390" y="6819"/>
                    <a:pt x="297" y="6819"/>
                  </a:cubicBezTo>
                  <a:cubicBezTo>
                    <a:pt x="251" y="6819"/>
                    <a:pt x="204" y="6830"/>
                    <a:pt x="162" y="6852"/>
                  </a:cubicBezTo>
                  <a:cubicBezTo>
                    <a:pt x="33" y="6916"/>
                    <a:pt x="1" y="7109"/>
                    <a:pt x="65" y="7237"/>
                  </a:cubicBezTo>
                  <a:cubicBezTo>
                    <a:pt x="65" y="7237"/>
                    <a:pt x="258" y="7527"/>
                    <a:pt x="580" y="8041"/>
                  </a:cubicBezTo>
                  <a:cubicBezTo>
                    <a:pt x="1512" y="9616"/>
                    <a:pt x="3537" y="12991"/>
                    <a:pt x="4630" y="15145"/>
                  </a:cubicBezTo>
                  <a:cubicBezTo>
                    <a:pt x="5369" y="16591"/>
                    <a:pt x="6205" y="18392"/>
                    <a:pt x="7105" y="19870"/>
                  </a:cubicBezTo>
                  <a:cubicBezTo>
                    <a:pt x="7555" y="20609"/>
                    <a:pt x="8005" y="21285"/>
                    <a:pt x="8487" y="21767"/>
                  </a:cubicBezTo>
                  <a:cubicBezTo>
                    <a:pt x="8937" y="22281"/>
                    <a:pt x="9419" y="22635"/>
                    <a:pt x="9934" y="22699"/>
                  </a:cubicBezTo>
                  <a:cubicBezTo>
                    <a:pt x="10030" y="22731"/>
                    <a:pt x="10126" y="22731"/>
                    <a:pt x="10223" y="22731"/>
                  </a:cubicBezTo>
                  <a:cubicBezTo>
                    <a:pt x="10673" y="22731"/>
                    <a:pt x="11091" y="22570"/>
                    <a:pt x="11412" y="22313"/>
                  </a:cubicBezTo>
                  <a:cubicBezTo>
                    <a:pt x="11926" y="21895"/>
                    <a:pt x="12312" y="21349"/>
                    <a:pt x="12569" y="20770"/>
                  </a:cubicBezTo>
                  <a:cubicBezTo>
                    <a:pt x="12827" y="20192"/>
                    <a:pt x="12987" y="19645"/>
                    <a:pt x="13019" y="19292"/>
                  </a:cubicBezTo>
                  <a:lnTo>
                    <a:pt x="13019" y="19163"/>
                  </a:lnTo>
                  <a:cubicBezTo>
                    <a:pt x="13019" y="18874"/>
                    <a:pt x="12923" y="18552"/>
                    <a:pt x="12794" y="18199"/>
                  </a:cubicBezTo>
                  <a:cubicBezTo>
                    <a:pt x="12409" y="17074"/>
                    <a:pt x="11605" y="15434"/>
                    <a:pt x="11187" y="12734"/>
                  </a:cubicBezTo>
                  <a:cubicBezTo>
                    <a:pt x="10609" y="8941"/>
                    <a:pt x="9419" y="1612"/>
                    <a:pt x="9419" y="1612"/>
                  </a:cubicBezTo>
                  <a:cubicBezTo>
                    <a:pt x="9419" y="1548"/>
                    <a:pt x="9387" y="1516"/>
                    <a:pt x="9355" y="1484"/>
                  </a:cubicBezTo>
                  <a:lnTo>
                    <a:pt x="8166" y="101"/>
                  </a:lnTo>
                  <a:cubicBezTo>
                    <a:pt x="8114" y="32"/>
                    <a:pt x="8044" y="0"/>
                    <a:pt x="79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62"/>
            <p:cNvSpPr/>
            <p:nvPr/>
          </p:nvSpPr>
          <p:spPr>
            <a:xfrm>
              <a:off x="2314450" y="3589175"/>
              <a:ext cx="147900" cy="140325"/>
            </a:xfrm>
            <a:custGeom>
              <a:avLst/>
              <a:gdLst/>
              <a:ahLst/>
              <a:cxnLst/>
              <a:rect l="l" t="t" r="r" b="b"/>
              <a:pathLst>
                <a:path w="5916" h="5613" extrusionOk="0">
                  <a:moveTo>
                    <a:pt x="4983" y="1"/>
                  </a:moveTo>
                  <a:cubicBezTo>
                    <a:pt x="4501" y="547"/>
                    <a:pt x="3762" y="1158"/>
                    <a:pt x="2605" y="1672"/>
                  </a:cubicBezTo>
                  <a:cubicBezTo>
                    <a:pt x="1544" y="2154"/>
                    <a:pt x="644" y="2379"/>
                    <a:pt x="1" y="2476"/>
                  </a:cubicBezTo>
                  <a:cubicBezTo>
                    <a:pt x="965" y="4147"/>
                    <a:pt x="1962" y="5465"/>
                    <a:pt x="2862" y="5594"/>
                  </a:cubicBezTo>
                  <a:cubicBezTo>
                    <a:pt x="2944" y="5606"/>
                    <a:pt x="3025" y="5612"/>
                    <a:pt x="3104" y="5612"/>
                  </a:cubicBezTo>
                  <a:cubicBezTo>
                    <a:pt x="4660" y="5612"/>
                    <a:pt x="5566" y="3299"/>
                    <a:pt x="5658" y="2411"/>
                  </a:cubicBezTo>
                  <a:cubicBezTo>
                    <a:pt x="5690" y="1865"/>
                    <a:pt x="5915" y="290"/>
                    <a:pt x="49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62"/>
            <p:cNvSpPr/>
            <p:nvPr/>
          </p:nvSpPr>
          <p:spPr>
            <a:xfrm>
              <a:off x="2307225" y="3582450"/>
              <a:ext cx="156725" cy="153825"/>
            </a:xfrm>
            <a:custGeom>
              <a:avLst/>
              <a:gdLst/>
              <a:ahLst/>
              <a:cxnLst/>
              <a:rect l="l" t="t" r="r" b="b"/>
              <a:pathLst>
                <a:path w="6269" h="6153" extrusionOk="0">
                  <a:moveTo>
                    <a:pt x="5359" y="606"/>
                  </a:moveTo>
                  <a:cubicBezTo>
                    <a:pt x="5470" y="689"/>
                    <a:pt x="5548" y="817"/>
                    <a:pt x="5594" y="977"/>
                  </a:cubicBezTo>
                  <a:cubicBezTo>
                    <a:pt x="5690" y="1202"/>
                    <a:pt x="5722" y="1523"/>
                    <a:pt x="5722" y="1813"/>
                  </a:cubicBezTo>
                  <a:cubicBezTo>
                    <a:pt x="5722" y="2166"/>
                    <a:pt x="5690" y="2455"/>
                    <a:pt x="5658" y="2648"/>
                  </a:cubicBezTo>
                  <a:cubicBezTo>
                    <a:pt x="5626" y="3034"/>
                    <a:pt x="5401" y="3805"/>
                    <a:pt x="4983" y="4481"/>
                  </a:cubicBezTo>
                  <a:cubicBezTo>
                    <a:pt x="4790" y="4802"/>
                    <a:pt x="4533" y="5091"/>
                    <a:pt x="4276" y="5284"/>
                  </a:cubicBezTo>
                  <a:cubicBezTo>
                    <a:pt x="4019" y="5509"/>
                    <a:pt x="3729" y="5606"/>
                    <a:pt x="3408" y="5606"/>
                  </a:cubicBezTo>
                  <a:lnTo>
                    <a:pt x="3215" y="5606"/>
                  </a:lnTo>
                  <a:cubicBezTo>
                    <a:pt x="2861" y="5541"/>
                    <a:pt x="2411" y="5252"/>
                    <a:pt x="1929" y="4706"/>
                  </a:cubicBezTo>
                  <a:cubicBezTo>
                    <a:pt x="1540" y="4233"/>
                    <a:pt x="1126" y="3615"/>
                    <a:pt x="709" y="2936"/>
                  </a:cubicBezTo>
                  <a:lnTo>
                    <a:pt x="709" y="2936"/>
                  </a:lnTo>
                  <a:cubicBezTo>
                    <a:pt x="1328" y="2816"/>
                    <a:pt x="2094" y="2593"/>
                    <a:pt x="2990" y="2198"/>
                  </a:cubicBezTo>
                  <a:cubicBezTo>
                    <a:pt x="4077" y="1728"/>
                    <a:pt x="4842" y="1123"/>
                    <a:pt x="5359" y="606"/>
                  </a:cubicBezTo>
                  <a:close/>
                  <a:moveTo>
                    <a:pt x="5292" y="0"/>
                  </a:moveTo>
                  <a:cubicBezTo>
                    <a:pt x="5212" y="0"/>
                    <a:pt x="5128" y="37"/>
                    <a:pt x="5079" y="109"/>
                  </a:cubicBezTo>
                  <a:cubicBezTo>
                    <a:pt x="4629" y="591"/>
                    <a:pt x="3922" y="1202"/>
                    <a:pt x="2765" y="1716"/>
                  </a:cubicBezTo>
                  <a:cubicBezTo>
                    <a:pt x="1736" y="2166"/>
                    <a:pt x="868" y="2391"/>
                    <a:pt x="258" y="2488"/>
                  </a:cubicBezTo>
                  <a:cubicBezTo>
                    <a:pt x="161" y="2488"/>
                    <a:pt x="97" y="2552"/>
                    <a:pt x="33" y="2648"/>
                  </a:cubicBezTo>
                  <a:cubicBezTo>
                    <a:pt x="1" y="2713"/>
                    <a:pt x="1" y="2809"/>
                    <a:pt x="65" y="2873"/>
                  </a:cubicBezTo>
                  <a:cubicBezTo>
                    <a:pt x="547" y="3709"/>
                    <a:pt x="1029" y="4481"/>
                    <a:pt x="1543" y="5059"/>
                  </a:cubicBezTo>
                  <a:cubicBezTo>
                    <a:pt x="2026" y="5638"/>
                    <a:pt x="2540" y="6056"/>
                    <a:pt x="3119" y="6120"/>
                  </a:cubicBezTo>
                  <a:cubicBezTo>
                    <a:pt x="3215" y="6152"/>
                    <a:pt x="3311" y="6152"/>
                    <a:pt x="3408" y="6152"/>
                  </a:cubicBezTo>
                  <a:cubicBezTo>
                    <a:pt x="3858" y="6152"/>
                    <a:pt x="4276" y="5991"/>
                    <a:pt x="4597" y="5734"/>
                  </a:cubicBezTo>
                  <a:cubicBezTo>
                    <a:pt x="5111" y="5316"/>
                    <a:pt x="5497" y="4770"/>
                    <a:pt x="5754" y="4191"/>
                  </a:cubicBezTo>
                  <a:cubicBezTo>
                    <a:pt x="6012" y="3613"/>
                    <a:pt x="6172" y="3066"/>
                    <a:pt x="6204" y="2713"/>
                  </a:cubicBezTo>
                  <a:cubicBezTo>
                    <a:pt x="6237" y="2520"/>
                    <a:pt x="6269" y="2198"/>
                    <a:pt x="6269" y="1813"/>
                  </a:cubicBezTo>
                  <a:cubicBezTo>
                    <a:pt x="6269" y="1491"/>
                    <a:pt x="6237" y="1137"/>
                    <a:pt x="6108" y="784"/>
                  </a:cubicBezTo>
                  <a:cubicBezTo>
                    <a:pt x="5979" y="462"/>
                    <a:pt x="5754" y="141"/>
                    <a:pt x="5369" y="12"/>
                  </a:cubicBezTo>
                  <a:cubicBezTo>
                    <a:pt x="5345" y="4"/>
                    <a:pt x="5318" y="0"/>
                    <a:pt x="5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62"/>
            <p:cNvSpPr/>
            <p:nvPr/>
          </p:nvSpPr>
          <p:spPr>
            <a:xfrm>
              <a:off x="2013100" y="2523650"/>
              <a:ext cx="178425" cy="93975"/>
            </a:xfrm>
            <a:custGeom>
              <a:avLst/>
              <a:gdLst/>
              <a:ahLst/>
              <a:cxnLst/>
              <a:rect l="l" t="t" r="r" b="b"/>
              <a:pathLst>
                <a:path w="7137" h="3759" extrusionOk="0">
                  <a:moveTo>
                    <a:pt x="4044" y="1"/>
                  </a:moveTo>
                  <a:cubicBezTo>
                    <a:pt x="2559" y="1"/>
                    <a:pt x="781" y="285"/>
                    <a:pt x="611" y="769"/>
                  </a:cubicBezTo>
                  <a:cubicBezTo>
                    <a:pt x="483" y="1155"/>
                    <a:pt x="1" y="2312"/>
                    <a:pt x="1254" y="3759"/>
                  </a:cubicBezTo>
                  <a:cubicBezTo>
                    <a:pt x="2144" y="3303"/>
                    <a:pt x="3430" y="2832"/>
                    <a:pt x="4904" y="2832"/>
                  </a:cubicBezTo>
                  <a:cubicBezTo>
                    <a:pt x="5613" y="2832"/>
                    <a:pt x="6365" y="2941"/>
                    <a:pt x="7137" y="3212"/>
                  </a:cubicBezTo>
                  <a:cubicBezTo>
                    <a:pt x="6847" y="1734"/>
                    <a:pt x="6622" y="544"/>
                    <a:pt x="6622" y="544"/>
                  </a:cubicBezTo>
                  <a:cubicBezTo>
                    <a:pt x="6622" y="544"/>
                    <a:pt x="6783" y="384"/>
                    <a:pt x="5337" y="94"/>
                  </a:cubicBezTo>
                  <a:cubicBezTo>
                    <a:pt x="4981" y="31"/>
                    <a:pt x="4528" y="1"/>
                    <a:pt x="4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62"/>
            <p:cNvSpPr/>
            <p:nvPr/>
          </p:nvSpPr>
          <p:spPr>
            <a:xfrm>
              <a:off x="2013100" y="2524400"/>
              <a:ext cx="86025" cy="93225"/>
            </a:xfrm>
            <a:custGeom>
              <a:avLst/>
              <a:gdLst/>
              <a:ahLst/>
              <a:cxnLst/>
              <a:rect l="l" t="t" r="r" b="b"/>
              <a:pathLst>
                <a:path w="3441" h="3729" extrusionOk="0">
                  <a:moveTo>
                    <a:pt x="3440" y="0"/>
                  </a:moveTo>
                  <a:lnTo>
                    <a:pt x="3440" y="0"/>
                  </a:lnTo>
                  <a:cubicBezTo>
                    <a:pt x="2122" y="64"/>
                    <a:pt x="772" y="322"/>
                    <a:pt x="611" y="739"/>
                  </a:cubicBezTo>
                  <a:cubicBezTo>
                    <a:pt x="483" y="1125"/>
                    <a:pt x="1" y="2282"/>
                    <a:pt x="1254" y="3729"/>
                  </a:cubicBezTo>
                  <a:cubicBezTo>
                    <a:pt x="1833" y="3440"/>
                    <a:pt x="2572" y="3118"/>
                    <a:pt x="3440" y="2957"/>
                  </a:cubicBezTo>
                  <a:cubicBezTo>
                    <a:pt x="3440" y="2668"/>
                    <a:pt x="3408" y="2379"/>
                    <a:pt x="3408" y="2154"/>
                  </a:cubicBezTo>
                  <a:cubicBezTo>
                    <a:pt x="3376" y="1607"/>
                    <a:pt x="3408" y="868"/>
                    <a:pt x="344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62"/>
            <p:cNvSpPr/>
            <p:nvPr/>
          </p:nvSpPr>
          <p:spPr>
            <a:xfrm>
              <a:off x="2023550" y="2524400"/>
              <a:ext cx="75575" cy="93225"/>
            </a:xfrm>
            <a:custGeom>
              <a:avLst/>
              <a:gdLst/>
              <a:ahLst/>
              <a:cxnLst/>
              <a:rect l="l" t="t" r="r" b="b"/>
              <a:pathLst>
                <a:path w="3023" h="3729" extrusionOk="0">
                  <a:moveTo>
                    <a:pt x="3022" y="0"/>
                  </a:moveTo>
                  <a:lnTo>
                    <a:pt x="3022" y="0"/>
                  </a:lnTo>
                  <a:cubicBezTo>
                    <a:pt x="1704" y="64"/>
                    <a:pt x="386" y="322"/>
                    <a:pt x="193" y="739"/>
                  </a:cubicBezTo>
                  <a:cubicBezTo>
                    <a:pt x="129" y="932"/>
                    <a:pt x="1" y="1286"/>
                    <a:pt x="1" y="1736"/>
                  </a:cubicBezTo>
                  <a:cubicBezTo>
                    <a:pt x="1" y="2218"/>
                    <a:pt x="129" y="2797"/>
                    <a:pt x="611" y="3407"/>
                  </a:cubicBezTo>
                  <a:cubicBezTo>
                    <a:pt x="676" y="3504"/>
                    <a:pt x="772" y="3632"/>
                    <a:pt x="836" y="3729"/>
                  </a:cubicBezTo>
                  <a:cubicBezTo>
                    <a:pt x="1061" y="3632"/>
                    <a:pt x="1254" y="3536"/>
                    <a:pt x="1479" y="3440"/>
                  </a:cubicBezTo>
                  <a:lnTo>
                    <a:pt x="1511" y="3440"/>
                  </a:lnTo>
                  <a:cubicBezTo>
                    <a:pt x="1961" y="3247"/>
                    <a:pt x="2444" y="3086"/>
                    <a:pt x="3022" y="2957"/>
                  </a:cubicBezTo>
                  <a:cubicBezTo>
                    <a:pt x="3022" y="2668"/>
                    <a:pt x="2990" y="2379"/>
                    <a:pt x="2990" y="2154"/>
                  </a:cubicBezTo>
                  <a:cubicBezTo>
                    <a:pt x="2990" y="1961"/>
                    <a:pt x="2990" y="1736"/>
                    <a:pt x="2990" y="1511"/>
                  </a:cubicBezTo>
                  <a:cubicBezTo>
                    <a:pt x="2990" y="1093"/>
                    <a:pt x="2990" y="547"/>
                    <a:pt x="30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62"/>
            <p:cNvSpPr/>
            <p:nvPr/>
          </p:nvSpPr>
          <p:spPr>
            <a:xfrm>
              <a:off x="2016325" y="2517150"/>
              <a:ext cx="182450" cy="106975"/>
            </a:xfrm>
            <a:custGeom>
              <a:avLst/>
              <a:gdLst/>
              <a:ahLst/>
              <a:cxnLst/>
              <a:rect l="l" t="t" r="r" b="b"/>
              <a:pathLst>
                <a:path w="7298" h="4279" extrusionOk="0">
                  <a:moveTo>
                    <a:pt x="3922" y="515"/>
                  </a:moveTo>
                  <a:cubicBezTo>
                    <a:pt x="4404" y="515"/>
                    <a:pt x="4822" y="547"/>
                    <a:pt x="5175" y="612"/>
                  </a:cubicBezTo>
                  <a:cubicBezTo>
                    <a:pt x="5722" y="740"/>
                    <a:pt x="6043" y="837"/>
                    <a:pt x="6172" y="901"/>
                  </a:cubicBezTo>
                  <a:lnTo>
                    <a:pt x="6247" y="926"/>
                  </a:lnTo>
                  <a:lnTo>
                    <a:pt x="6247" y="926"/>
                  </a:lnTo>
                  <a:cubicBezTo>
                    <a:pt x="6289" y="1149"/>
                    <a:pt x="6451" y="1999"/>
                    <a:pt x="6660" y="3074"/>
                  </a:cubicBezTo>
                  <a:lnTo>
                    <a:pt x="6660" y="3074"/>
                  </a:lnTo>
                  <a:cubicBezTo>
                    <a:pt x="6008" y="2894"/>
                    <a:pt x="5367" y="2830"/>
                    <a:pt x="4790" y="2830"/>
                  </a:cubicBezTo>
                  <a:cubicBezTo>
                    <a:pt x="3359" y="2830"/>
                    <a:pt x="2121" y="3244"/>
                    <a:pt x="1231" y="3689"/>
                  </a:cubicBezTo>
                  <a:lnTo>
                    <a:pt x="1231" y="3689"/>
                  </a:lnTo>
                  <a:cubicBezTo>
                    <a:pt x="687" y="3040"/>
                    <a:pt x="547" y="2477"/>
                    <a:pt x="547" y="2026"/>
                  </a:cubicBezTo>
                  <a:cubicBezTo>
                    <a:pt x="547" y="1608"/>
                    <a:pt x="675" y="1319"/>
                    <a:pt x="740" y="1126"/>
                  </a:cubicBezTo>
                  <a:cubicBezTo>
                    <a:pt x="740" y="1094"/>
                    <a:pt x="868" y="997"/>
                    <a:pt x="1061" y="933"/>
                  </a:cubicBezTo>
                  <a:cubicBezTo>
                    <a:pt x="1350" y="804"/>
                    <a:pt x="1800" y="708"/>
                    <a:pt x="2315" y="644"/>
                  </a:cubicBezTo>
                  <a:cubicBezTo>
                    <a:pt x="2829" y="579"/>
                    <a:pt x="3375" y="515"/>
                    <a:pt x="3922" y="515"/>
                  </a:cubicBezTo>
                  <a:close/>
                  <a:moveTo>
                    <a:pt x="3922" y="1"/>
                  </a:moveTo>
                  <a:cubicBezTo>
                    <a:pt x="3150" y="1"/>
                    <a:pt x="2315" y="65"/>
                    <a:pt x="1640" y="194"/>
                  </a:cubicBezTo>
                  <a:cubicBezTo>
                    <a:pt x="1318" y="290"/>
                    <a:pt x="1029" y="354"/>
                    <a:pt x="772" y="483"/>
                  </a:cubicBezTo>
                  <a:cubicBezTo>
                    <a:pt x="643" y="515"/>
                    <a:pt x="547" y="579"/>
                    <a:pt x="450" y="644"/>
                  </a:cubicBezTo>
                  <a:cubicBezTo>
                    <a:pt x="354" y="740"/>
                    <a:pt x="290" y="837"/>
                    <a:pt x="225" y="933"/>
                  </a:cubicBezTo>
                  <a:cubicBezTo>
                    <a:pt x="161" y="1126"/>
                    <a:pt x="32" y="1512"/>
                    <a:pt x="32" y="2026"/>
                  </a:cubicBezTo>
                  <a:cubicBezTo>
                    <a:pt x="0" y="2637"/>
                    <a:pt x="225" y="3408"/>
                    <a:pt x="932" y="4212"/>
                  </a:cubicBezTo>
                  <a:cubicBezTo>
                    <a:pt x="992" y="4251"/>
                    <a:pt x="1064" y="4279"/>
                    <a:pt x="1133" y="4279"/>
                  </a:cubicBezTo>
                  <a:cubicBezTo>
                    <a:pt x="1176" y="4279"/>
                    <a:pt x="1217" y="4268"/>
                    <a:pt x="1254" y="4244"/>
                  </a:cubicBezTo>
                  <a:cubicBezTo>
                    <a:pt x="2122" y="3826"/>
                    <a:pt x="3343" y="3376"/>
                    <a:pt x="4790" y="3376"/>
                  </a:cubicBezTo>
                  <a:cubicBezTo>
                    <a:pt x="5465" y="3376"/>
                    <a:pt x="6172" y="3472"/>
                    <a:pt x="6943" y="3730"/>
                  </a:cubicBezTo>
                  <a:cubicBezTo>
                    <a:pt x="6961" y="3738"/>
                    <a:pt x="6983" y="3742"/>
                    <a:pt x="7006" y="3742"/>
                  </a:cubicBezTo>
                  <a:cubicBezTo>
                    <a:pt x="7072" y="3742"/>
                    <a:pt x="7154" y="3712"/>
                    <a:pt x="7201" y="3665"/>
                  </a:cubicBezTo>
                  <a:cubicBezTo>
                    <a:pt x="7265" y="3601"/>
                    <a:pt x="7297" y="3505"/>
                    <a:pt x="7265" y="3408"/>
                  </a:cubicBezTo>
                  <a:cubicBezTo>
                    <a:pt x="6976" y="1929"/>
                    <a:pt x="6751" y="772"/>
                    <a:pt x="6751" y="772"/>
                  </a:cubicBezTo>
                  <a:lnTo>
                    <a:pt x="6749" y="772"/>
                  </a:lnTo>
                  <a:lnTo>
                    <a:pt x="6749" y="772"/>
                  </a:lnTo>
                  <a:cubicBezTo>
                    <a:pt x="6740" y="660"/>
                    <a:pt x="6681" y="577"/>
                    <a:pt x="6622" y="547"/>
                  </a:cubicBezTo>
                  <a:cubicBezTo>
                    <a:pt x="6526" y="451"/>
                    <a:pt x="6429" y="387"/>
                    <a:pt x="6204" y="322"/>
                  </a:cubicBezTo>
                  <a:cubicBezTo>
                    <a:pt x="6011" y="258"/>
                    <a:pt x="5722" y="194"/>
                    <a:pt x="5272" y="97"/>
                  </a:cubicBezTo>
                  <a:cubicBezTo>
                    <a:pt x="4886" y="33"/>
                    <a:pt x="4404" y="1"/>
                    <a:pt x="39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62"/>
            <p:cNvSpPr/>
            <p:nvPr/>
          </p:nvSpPr>
          <p:spPr>
            <a:xfrm>
              <a:off x="2067750" y="3353725"/>
              <a:ext cx="137450" cy="96575"/>
            </a:xfrm>
            <a:custGeom>
              <a:avLst/>
              <a:gdLst/>
              <a:ahLst/>
              <a:cxnLst/>
              <a:rect l="l" t="t" r="r" b="b"/>
              <a:pathLst>
                <a:path w="5498" h="3863" extrusionOk="0">
                  <a:moveTo>
                    <a:pt x="315" y="0"/>
                  </a:moveTo>
                  <a:cubicBezTo>
                    <a:pt x="222" y="0"/>
                    <a:pt x="129" y="43"/>
                    <a:pt x="65" y="129"/>
                  </a:cubicBezTo>
                  <a:cubicBezTo>
                    <a:pt x="0" y="257"/>
                    <a:pt x="65" y="418"/>
                    <a:pt x="193" y="515"/>
                  </a:cubicBezTo>
                  <a:cubicBezTo>
                    <a:pt x="1640" y="1318"/>
                    <a:pt x="2829" y="2122"/>
                    <a:pt x="3697" y="2765"/>
                  </a:cubicBezTo>
                  <a:cubicBezTo>
                    <a:pt x="4115" y="3054"/>
                    <a:pt x="4436" y="3311"/>
                    <a:pt x="4661" y="3504"/>
                  </a:cubicBezTo>
                  <a:cubicBezTo>
                    <a:pt x="4790" y="3600"/>
                    <a:pt x="4854" y="3665"/>
                    <a:pt x="4919" y="3729"/>
                  </a:cubicBezTo>
                  <a:cubicBezTo>
                    <a:pt x="4983" y="3761"/>
                    <a:pt x="5015" y="3793"/>
                    <a:pt x="5015" y="3793"/>
                  </a:cubicBezTo>
                  <a:cubicBezTo>
                    <a:pt x="5060" y="3838"/>
                    <a:pt x="5125" y="3862"/>
                    <a:pt x="5192" y="3862"/>
                  </a:cubicBezTo>
                  <a:cubicBezTo>
                    <a:pt x="5270" y="3862"/>
                    <a:pt x="5349" y="3830"/>
                    <a:pt x="5401" y="3761"/>
                  </a:cubicBezTo>
                  <a:cubicBezTo>
                    <a:pt x="5497" y="3665"/>
                    <a:pt x="5465" y="3472"/>
                    <a:pt x="5369" y="3375"/>
                  </a:cubicBezTo>
                  <a:cubicBezTo>
                    <a:pt x="5369" y="3375"/>
                    <a:pt x="3376" y="1672"/>
                    <a:pt x="451" y="32"/>
                  </a:cubicBezTo>
                  <a:cubicBezTo>
                    <a:pt x="408" y="11"/>
                    <a:pt x="36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62"/>
            <p:cNvSpPr/>
            <p:nvPr/>
          </p:nvSpPr>
          <p:spPr>
            <a:xfrm>
              <a:off x="2120800" y="2560950"/>
              <a:ext cx="365650" cy="417475"/>
            </a:xfrm>
            <a:custGeom>
              <a:avLst/>
              <a:gdLst/>
              <a:ahLst/>
              <a:cxnLst/>
              <a:rect l="l" t="t" r="r" b="b"/>
              <a:pathLst>
                <a:path w="14626" h="16699" extrusionOk="0">
                  <a:moveTo>
                    <a:pt x="9268" y="1"/>
                  </a:moveTo>
                  <a:cubicBezTo>
                    <a:pt x="8970" y="1"/>
                    <a:pt x="8666" y="38"/>
                    <a:pt x="8358" y="113"/>
                  </a:cubicBezTo>
                  <a:cubicBezTo>
                    <a:pt x="6011" y="660"/>
                    <a:pt x="6429" y="1978"/>
                    <a:pt x="6429" y="1978"/>
                  </a:cubicBezTo>
                  <a:cubicBezTo>
                    <a:pt x="6429" y="1978"/>
                    <a:pt x="6018" y="1876"/>
                    <a:pt x="5450" y="1876"/>
                  </a:cubicBezTo>
                  <a:cubicBezTo>
                    <a:pt x="4661" y="1876"/>
                    <a:pt x="3571" y="2072"/>
                    <a:pt x="2861" y="3006"/>
                  </a:cubicBezTo>
                  <a:cubicBezTo>
                    <a:pt x="1639" y="4613"/>
                    <a:pt x="2475" y="6221"/>
                    <a:pt x="2475" y="6221"/>
                  </a:cubicBezTo>
                  <a:cubicBezTo>
                    <a:pt x="2475" y="6221"/>
                    <a:pt x="868" y="7539"/>
                    <a:pt x="418" y="9821"/>
                  </a:cubicBezTo>
                  <a:cubicBezTo>
                    <a:pt x="0" y="12103"/>
                    <a:pt x="3279" y="16218"/>
                    <a:pt x="4050" y="16603"/>
                  </a:cubicBezTo>
                  <a:cubicBezTo>
                    <a:pt x="4169" y="16670"/>
                    <a:pt x="4292" y="16699"/>
                    <a:pt x="4414" y="16699"/>
                  </a:cubicBezTo>
                  <a:cubicBezTo>
                    <a:pt x="5055" y="16699"/>
                    <a:pt x="5690" y="15928"/>
                    <a:pt x="5690" y="15928"/>
                  </a:cubicBezTo>
                  <a:cubicBezTo>
                    <a:pt x="5690" y="15928"/>
                    <a:pt x="4982" y="13614"/>
                    <a:pt x="5561" y="13453"/>
                  </a:cubicBezTo>
                  <a:cubicBezTo>
                    <a:pt x="5599" y="13441"/>
                    <a:pt x="5638" y="13435"/>
                    <a:pt x="5680" y="13435"/>
                  </a:cubicBezTo>
                  <a:cubicBezTo>
                    <a:pt x="6269" y="13435"/>
                    <a:pt x="7168" y="14643"/>
                    <a:pt x="7168" y="14643"/>
                  </a:cubicBezTo>
                  <a:cubicBezTo>
                    <a:pt x="7168" y="14643"/>
                    <a:pt x="7303" y="14828"/>
                    <a:pt x="7499" y="14828"/>
                  </a:cubicBezTo>
                  <a:cubicBezTo>
                    <a:pt x="7686" y="14828"/>
                    <a:pt x="7929" y="14659"/>
                    <a:pt x="8165" y="14000"/>
                  </a:cubicBezTo>
                  <a:cubicBezTo>
                    <a:pt x="8647" y="12617"/>
                    <a:pt x="8679" y="11107"/>
                    <a:pt x="8679" y="11107"/>
                  </a:cubicBezTo>
                  <a:cubicBezTo>
                    <a:pt x="8679" y="11107"/>
                    <a:pt x="14626" y="8471"/>
                    <a:pt x="13726" y="4838"/>
                  </a:cubicBezTo>
                  <a:cubicBezTo>
                    <a:pt x="12970" y="1677"/>
                    <a:pt x="11265" y="1"/>
                    <a:pt x="9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62"/>
            <p:cNvSpPr/>
            <p:nvPr/>
          </p:nvSpPr>
          <p:spPr>
            <a:xfrm>
              <a:off x="2124000" y="2554125"/>
              <a:ext cx="348800" cy="430975"/>
            </a:xfrm>
            <a:custGeom>
              <a:avLst/>
              <a:gdLst/>
              <a:ahLst/>
              <a:cxnLst/>
              <a:rect l="l" t="t" r="r" b="b"/>
              <a:pathLst>
                <a:path w="13952" h="17239" extrusionOk="0">
                  <a:moveTo>
                    <a:pt x="9130" y="547"/>
                  </a:moveTo>
                  <a:cubicBezTo>
                    <a:pt x="10062" y="547"/>
                    <a:pt x="10898" y="933"/>
                    <a:pt x="11637" y="1672"/>
                  </a:cubicBezTo>
                  <a:cubicBezTo>
                    <a:pt x="12376" y="2443"/>
                    <a:pt x="12955" y="3601"/>
                    <a:pt x="13341" y="5176"/>
                  </a:cubicBezTo>
                  <a:cubicBezTo>
                    <a:pt x="13405" y="5401"/>
                    <a:pt x="13437" y="5626"/>
                    <a:pt x="13437" y="5851"/>
                  </a:cubicBezTo>
                  <a:cubicBezTo>
                    <a:pt x="13437" y="6590"/>
                    <a:pt x="13148" y="7297"/>
                    <a:pt x="12665" y="7940"/>
                  </a:cubicBezTo>
                  <a:cubicBezTo>
                    <a:pt x="11990" y="8872"/>
                    <a:pt x="10930" y="9708"/>
                    <a:pt x="10030" y="10255"/>
                  </a:cubicBezTo>
                  <a:cubicBezTo>
                    <a:pt x="9612" y="10544"/>
                    <a:pt x="9194" y="10769"/>
                    <a:pt x="8905" y="10897"/>
                  </a:cubicBezTo>
                  <a:cubicBezTo>
                    <a:pt x="8776" y="10994"/>
                    <a:pt x="8647" y="11026"/>
                    <a:pt x="8583" y="11090"/>
                  </a:cubicBezTo>
                  <a:cubicBezTo>
                    <a:pt x="8487" y="11122"/>
                    <a:pt x="8455" y="11122"/>
                    <a:pt x="8455" y="11122"/>
                  </a:cubicBezTo>
                  <a:cubicBezTo>
                    <a:pt x="8358" y="11187"/>
                    <a:pt x="8294" y="11251"/>
                    <a:pt x="8294" y="11380"/>
                  </a:cubicBezTo>
                  <a:lnTo>
                    <a:pt x="8294" y="11444"/>
                  </a:lnTo>
                  <a:cubicBezTo>
                    <a:pt x="8262" y="11733"/>
                    <a:pt x="8197" y="13019"/>
                    <a:pt x="7780" y="14176"/>
                  </a:cubicBezTo>
                  <a:cubicBezTo>
                    <a:pt x="7683" y="14498"/>
                    <a:pt x="7555" y="14658"/>
                    <a:pt x="7490" y="14755"/>
                  </a:cubicBezTo>
                  <a:cubicBezTo>
                    <a:pt x="7394" y="14851"/>
                    <a:pt x="7362" y="14851"/>
                    <a:pt x="7362" y="14851"/>
                  </a:cubicBezTo>
                  <a:lnTo>
                    <a:pt x="7297" y="14819"/>
                  </a:lnTo>
                  <a:lnTo>
                    <a:pt x="7265" y="14787"/>
                  </a:lnTo>
                  <a:cubicBezTo>
                    <a:pt x="7233" y="14755"/>
                    <a:pt x="7008" y="14465"/>
                    <a:pt x="6687" y="14112"/>
                  </a:cubicBezTo>
                  <a:cubicBezTo>
                    <a:pt x="6526" y="13951"/>
                    <a:pt x="6365" y="13790"/>
                    <a:pt x="6172" y="13662"/>
                  </a:cubicBezTo>
                  <a:cubicBezTo>
                    <a:pt x="5979" y="13533"/>
                    <a:pt x="5754" y="13437"/>
                    <a:pt x="5529" y="13437"/>
                  </a:cubicBezTo>
                  <a:cubicBezTo>
                    <a:pt x="5465" y="13437"/>
                    <a:pt x="5401" y="13437"/>
                    <a:pt x="5337" y="13469"/>
                  </a:cubicBezTo>
                  <a:cubicBezTo>
                    <a:pt x="5240" y="13501"/>
                    <a:pt x="5176" y="13533"/>
                    <a:pt x="5112" y="13598"/>
                  </a:cubicBezTo>
                  <a:cubicBezTo>
                    <a:pt x="5015" y="13694"/>
                    <a:pt x="4983" y="13823"/>
                    <a:pt x="4951" y="13919"/>
                  </a:cubicBezTo>
                  <a:cubicBezTo>
                    <a:pt x="4951" y="14048"/>
                    <a:pt x="4919" y="14176"/>
                    <a:pt x="4919" y="14305"/>
                  </a:cubicBezTo>
                  <a:cubicBezTo>
                    <a:pt x="4919" y="14690"/>
                    <a:pt x="5015" y="15173"/>
                    <a:pt x="5112" y="15591"/>
                  </a:cubicBezTo>
                  <a:cubicBezTo>
                    <a:pt x="5169" y="15821"/>
                    <a:pt x="5227" y="16016"/>
                    <a:pt x="5264" y="16137"/>
                  </a:cubicBezTo>
                  <a:lnTo>
                    <a:pt x="5264" y="16137"/>
                  </a:lnTo>
                  <a:cubicBezTo>
                    <a:pt x="5196" y="16208"/>
                    <a:pt x="5085" y="16312"/>
                    <a:pt x="4951" y="16426"/>
                  </a:cubicBezTo>
                  <a:cubicBezTo>
                    <a:pt x="4726" y="16587"/>
                    <a:pt x="4469" y="16716"/>
                    <a:pt x="4276" y="16716"/>
                  </a:cubicBezTo>
                  <a:cubicBezTo>
                    <a:pt x="4179" y="16716"/>
                    <a:pt x="4115" y="16683"/>
                    <a:pt x="4019" y="16651"/>
                  </a:cubicBezTo>
                  <a:cubicBezTo>
                    <a:pt x="3986" y="16619"/>
                    <a:pt x="3858" y="16555"/>
                    <a:pt x="3729" y="16426"/>
                  </a:cubicBezTo>
                  <a:cubicBezTo>
                    <a:pt x="3247" y="15944"/>
                    <a:pt x="2411" y="14948"/>
                    <a:pt x="1736" y="13823"/>
                  </a:cubicBezTo>
                  <a:cubicBezTo>
                    <a:pt x="1061" y="12730"/>
                    <a:pt x="515" y="11476"/>
                    <a:pt x="547" y="10544"/>
                  </a:cubicBezTo>
                  <a:cubicBezTo>
                    <a:pt x="547" y="10415"/>
                    <a:pt x="547" y="10287"/>
                    <a:pt x="579" y="10158"/>
                  </a:cubicBezTo>
                  <a:cubicBezTo>
                    <a:pt x="772" y="9065"/>
                    <a:pt x="1254" y="8197"/>
                    <a:pt x="1704" y="7587"/>
                  </a:cubicBezTo>
                  <a:cubicBezTo>
                    <a:pt x="1929" y="7297"/>
                    <a:pt x="2122" y="7072"/>
                    <a:pt x="2283" y="6912"/>
                  </a:cubicBezTo>
                  <a:cubicBezTo>
                    <a:pt x="2379" y="6847"/>
                    <a:pt x="2444" y="6783"/>
                    <a:pt x="2476" y="6751"/>
                  </a:cubicBezTo>
                  <a:lnTo>
                    <a:pt x="2508" y="6687"/>
                  </a:lnTo>
                  <a:lnTo>
                    <a:pt x="2540" y="6687"/>
                  </a:lnTo>
                  <a:cubicBezTo>
                    <a:pt x="2636" y="6622"/>
                    <a:pt x="2669" y="6461"/>
                    <a:pt x="2604" y="6365"/>
                  </a:cubicBezTo>
                  <a:cubicBezTo>
                    <a:pt x="2572" y="6301"/>
                    <a:pt x="2347" y="5851"/>
                    <a:pt x="2347" y="5176"/>
                  </a:cubicBezTo>
                  <a:cubicBezTo>
                    <a:pt x="2347" y="4661"/>
                    <a:pt x="2476" y="4083"/>
                    <a:pt x="2958" y="3440"/>
                  </a:cubicBezTo>
                  <a:cubicBezTo>
                    <a:pt x="3247" y="3022"/>
                    <a:pt x="3665" y="2765"/>
                    <a:pt x="4083" y="2604"/>
                  </a:cubicBezTo>
                  <a:cubicBezTo>
                    <a:pt x="4501" y="2476"/>
                    <a:pt x="4951" y="2411"/>
                    <a:pt x="5304" y="2411"/>
                  </a:cubicBezTo>
                  <a:cubicBezTo>
                    <a:pt x="5594" y="2411"/>
                    <a:pt x="5819" y="2443"/>
                    <a:pt x="5979" y="2476"/>
                  </a:cubicBezTo>
                  <a:cubicBezTo>
                    <a:pt x="6076" y="2476"/>
                    <a:pt x="6140" y="2476"/>
                    <a:pt x="6172" y="2508"/>
                  </a:cubicBezTo>
                  <a:lnTo>
                    <a:pt x="6237" y="2508"/>
                  </a:lnTo>
                  <a:cubicBezTo>
                    <a:pt x="6262" y="2516"/>
                    <a:pt x="6288" y="2520"/>
                    <a:pt x="6314" y="2520"/>
                  </a:cubicBezTo>
                  <a:cubicBezTo>
                    <a:pt x="6382" y="2520"/>
                    <a:pt x="6447" y="2490"/>
                    <a:pt x="6494" y="2443"/>
                  </a:cubicBezTo>
                  <a:cubicBezTo>
                    <a:pt x="6558" y="2347"/>
                    <a:pt x="6590" y="2251"/>
                    <a:pt x="6558" y="2154"/>
                  </a:cubicBezTo>
                  <a:cubicBezTo>
                    <a:pt x="6558" y="2154"/>
                    <a:pt x="6526" y="2090"/>
                    <a:pt x="6526" y="2026"/>
                  </a:cubicBezTo>
                  <a:cubicBezTo>
                    <a:pt x="6526" y="1865"/>
                    <a:pt x="6590" y="1640"/>
                    <a:pt x="6815" y="1383"/>
                  </a:cubicBezTo>
                  <a:cubicBezTo>
                    <a:pt x="7040" y="1126"/>
                    <a:pt x="7458" y="836"/>
                    <a:pt x="8294" y="643"/>
                  </a:cubicBezTo>
                  <a:cubicBezTo>
                    <a:pt x="8583" y="579"/>
                    <a:pt x="8872" y="547"/>
                    <a:pt x="9130" y="547"/>
                  </a:cubicBezTo>
                  <a:close/>
                  <a:moveTo>
                    <a:pt x="9130" y="0"/>
                  </a:moveTo>
                  <a:cubicBezTo>
                    <a:pt x="8840" y="0"/>
                    <a:pt x="8519" y="33"/>
                    <a:pt x="8197" y="129"/>
                  </a:cubicBezTo>
                  <a:cubicBezTo>
                    <a:pt x="7265" y="322"/>
                    <a:pt x="6719" y="675"/>
                    <a:pt x="6397" y="1029"/>
                  </a:cubicBezTo>
                  <a:cubicBezTo>
                    <a:pt x="6117" y="1338"/>
                    <a:pt x="6032" y="1670"/>
                    <a:pt x="6015" y="1921"/>
                  </a:cubicBezTo>
                  <a:lnTo>
                    <a:pt x="6015" y="1921"/>
                  </a:lnTo>
                  <a:cubicBezTo>
                    <a:pt x="5831" y="1892"/>
                    <a:pt x="5584" y="1865"/>
                    <a:pt x="5304" y="1865"/>
                  </a:cubicBezTo>
                  <a:cubicBezTo>
                    <a:pt x="4887" y="1865"/>
                    <a:pt x="4404" y="1929"/>
                    <a:pt x="3890" y="2122"/>
                  </a:cubicBezTo>
                  <a:cubicBezTo>
                    <a:pt x="3408" y="2283"/>
                    <a:pt x="2894" y="2604"/>
                    <a:pt x="2508" y="3118"/>
                  </a:cubicBezTo>
                  <a:cubicBezTo>
                    <a:pt x="1961" y="3858"/>
                    <a:pt x="1801" y="4597"/>
                    <a:pt x="1801" y="5176"/>
                  </a:cubicBezTo>
                  <a:cubicBezTo>
                    <a:pt x="1801" y="5724"/>
                    <a:pt x="1939" y="6162"/>
                    <a:pt x="2034" y="6407"/>
                  </a:cubicBezTo>
                  <a:lnTo>
                    <a:pt x="2034" y="6407"/>
                  </a:lnTo>
                  <a:cubicBezTo>
                    <a:pt x="1607" y="6815"/>
                    <a:pt x="404" y="8099"/>
                    <a:pt x="33" y="10062"/>
                  </a:cubicBezTo>
                  <a:cubicBezTo>
                    <a:pt x="1" y="10222"/>
                    <a:pt x="1" y="10383"/>
                    <a:pt x="1" y="10544"/>
                  </a:cubicBezTo>
                  <a:cubicBezTo>
                    <a:pt x="1" y="11187"/>
                    <a:pt x="193" y="11862"/>
                    <a:pt x="483" y="12569"/>
                  </a:cubicBezTo>
                  <a:cubicBezTo>
                    <a:pt x="933" y="13598"/>
                    <a:pt x="1608" y="14658"/>
                    <a:pt x="2219" y="15494"/>
                  </a:cubicBezTo>
                  <a:cubicBezTo>
                    <a:pt x="2540" y="15912"/>
                    <a:pt x="2861" y="16266"/>
                    <a:pt x="3119" y="16555"/>
                  </a:cubicBezTo>
                  <a:cubicBezTo>
                    <a:pt x="3376" y="16844"/>
                    <a:pt x="3601" y="17037"/>
                    <a:pt x="3794" y="17133"/>
                  </a:cubicBezTo>
                  <a:cubicBezTo>
                    <a:pt x="3899" y="17186"/>
                    <a:pt x="4046" y="17238"/>
                    <a:pt x="4185" y="17238"/>
                  </a:cubicBezTo>
                  <a:cubicBezTo>
                    <a:pt x="4216" y="17238"/>
                    <a:pt x="4246" y="17236"/>
                    <a:pt x="4276" y="17230"/>
                  </a:cubicBezTo>
                  <a:cubicBezTo>
                    <a:pt x="4694" y="17230"/>
                    <a:pt x="5047" y="17005"/>
                    <a:pt x="5337" y="16812"/>
                  </a:cubicBezTo>
                  <a:cubicBezTo>
                    <a:pt x="5594" y="16587"/>
                    <a:pt x="5754" y="16394"/>
                    <a:pt x="5754" y="16362"/>
                  </a:cubicBezTo>
                  <a:cubicBezTo>
                    <a:pt x="5819" y="16298"/>
                    <a:pt x="5851" y="16201"/>
                    <a:pt x="5819" y="16105"/>
                  </a:cubicBezTo>
                  <a:cubicBezTo>
                    <a:pt x="5819" y="16105"/>
                    <a:pt x="5787" y="16041"/>
                    <a:pt x="5754" y="15944"/>
                  </a:cubicBezTo>
                  <a:cubicBezTo>
                    <a:pt x="5658" y="15591"/>
                    <a:pt x="5465" y="14787"/>
                    <a:pt x="5465" y="14305"/>
                  </a:cubicBezTo>
                  <a:cubicBezTo>
                    <a:pt x="5465" y="14144"/>
                    <a:pt x="5465" y="14048"/>
                    <a:pt x="5497" y="14015"/>
                  </a:cubicBezTo>
                  <a:lnTo>
                    <a:pt x="5513" y="13983"/>
                  </a:lnTo>
                  <a:lnTo>
                    <a:pt x="5529" y="13983"/>
                  </a:lnTo>
                  <a:cubicBezTo>
                    <a:pt x="5541" y="13978"/>
                    <a:pt x="5554" y="13975"/>
                    <a:pt x="5569" y="13975"/>
                  </a:cubicBezTo>
                  <a:cubicBezTo>
                    <a:pt x="5639" y="13975"/>
                    <a:pt x="5745" y="14033"/>
                    <a:pt x="5851" y="14112"/>
                  </a:cubicBezTo>
                  <a:cubicBezTo>
                    <a:pt x="6076" y="14273"/>
                    <a:pt x="6333" y="14498"/>
                    <a:pt x="6526" y="14723"/>
                  </a:cubicBezTo>
                  <a:cubicBezTo>
                    <a:pt x="6622" y="14819"/>
                    <a:pt x="6687" y="14916"/>
                    <a:pt x="6751" y="14980"/>
                  </a:cubicBezTo>
                  <a:lnTo>
                    <a:pt x="6815" y="15076"/>
                  </a:lnTo>
                  <a:cubicBezTo>
                    <a:pt x="6815" y="15108"/>
                    <a:pt x="6879" y="15173"/>
                    <a:pt x="6976" y="15237"/>
                  </a:cubicBezTo>
                  <a:cubicBezTo>
                    <a:pt x="7040" y="15301"/>
                    <a:pt x="7169" y="15366"/>
                    <a:pt x="7362" y="15366"/>
                  </a:cubicBezTo>
                  <a:cubicBezTo>
                    <a:pt x="7555" y="15366"/>
                    <a:pt x="7747" y="15301"/>
                    <a:pt x="7876" y="15108"/>
                  </a:cubicBezTo>
                  <a:cubicBezTo>
                    <a:pt x="8037" y="14948"/>
                    <a:pt x="8165" y="14723"/>
                    <a:pt x="8294" y="14369"/>
                  </a:cubicBezTo>
                  <a:cubicBezTo>
                    <a:pt x="8714" y="13188"/>
                    <a:pt x="8791" y="11964"/>
                    <a:pt x="8822" y="11537"/>
                  </a:cubicBezTo>
                  <a:lnTo>
                    <a:pt x="8822" y="11537"/>
                  </a:lnTo>
                  <a:cubicBezTo>
                    <a:pt x="9193" y="11358"/>
                    <a:pt x="10228" y="10828"/>
                    <a:pt x="11283" y="10030"/>
                  </a:cubicBezTo>
                  <a:cubicBezTo>
                    <a:pt x="11958" y="9547"/>
                    <a:pt x="12601" y="8937"/>
                    <a:pt x="13116" y="8229"/>
                  </a:cubicBezTo>
                  <a:cubicBezTo>
                    <a:pt x="13598" y="7522"/>
                    <a:pt x="13951" y="6719"/>
                    <a:pt x="13951" y="5851"/>
                  </a:cubicBezTo>
                  <a:cubicBezTo>
                    <a:pt x="13951" y="5594"/>
                    <a:pt x="13919" y="5304"/>
                    <a:pt x="13855" y="5047"/>
                  </a:cubicBezTo>
                  <a:cubicBezTo>
                    <a:pt x="13469" y="3408"/>
                    <a:pt x="12826" y="2186"/>
                    <a:pt x="12023" y="1318"/>
                  </a:cubicBezTo>
                  <a:cubicBezTo>
                    <a:pt x="11219" y="450"/>
                    <a:pt x="10223" y="0"/>
                    <a:pt x="9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62"/>
            <p:cNvSpPr/>
            <p:nvPr/>
          </p:nvSpPr>
          <p:spPr>
            <a:xfrm>
              <a:off x="2203550" y="2655875"/>
              <a:ext cx="254775" cy="296875"/>
            </a:xfrm>
            <a:custGeom>
              <a:avLst/>
              <a:gdLst/>
              <a:ahLst/>
              <a:cxnLst/>
              <a:rect l="l" t="t" r="r" b="b"/>
              <a:pathLst>
                <a:path w="10191" h="11875" extrusionOk="0">
                  <a:moveTo>
                    <a:pt x="9689" y="0"/>
                  </a:moveTo>
                  <a:cubicBezTo>
                    <a:pt x="9641" y="0"/>
                    <a:pt x="9591" y="16"/>
                    <a:pt x="9548" y="45"/>
                  </a:cubicBezTo>
                  <a:cubicBezTo>
                    <a:pt x="9451" y="109"/>
                    <a:pt x="9451" y="238"/>
                    <a:pt x="9516" y="334"/>
                  </a:cubicBezTo>
                  <a:cubicBezTo>
                    <a:pt x="9548" y="366"/>
                    <a:pt x="9805" y="752"/>
                    <a:pt x="9805" y="1363"/>
                  </a:cubicBezTo>
                  <a:cubicBezTo>
                    <a:pt x="9805" y="1909"/>
                    <a:pt x="9580" y="2649"/>
                    <a:pt x="8712" y="3549"/>
                  </a:cubicBezTo>
                  <a:cubicBezTo>
                    <a:pt x="7780" y="4481"/>
                    <a:pt x="6173" y="5188"/>
                    <a:pt x="4662" y="5799"/>
                  </a:cubicBezTo>
                  <a:cubicBezTo>
                    <a:pt x="3923" y="6120"/>
                    <a:pt x="3183" y="6410"/>
                    <a:pt x="2572" y="6667"/>
                  </a:cubicBezTo>
                  <a:cubicBezTo>
                    <a:pt x="1962" y="6956"/>
                    <a:pt x="1447" y="7245"/>
                    <a:pt x="1126" y="7567"/>
                  </a:cubicBezTo>
                  <a:cubicBezTo>
                    <a:pt x="547" y="8178"/>
                    <a:pt x="290" y="9110"/>
                    <a:pt x="129" y="9945"/>
                  </a:cubicBezTo>
                  <a:cubicBezTo>
                    <a:pt x="1" y="10813"/>
                    <a:pt x="1" y="11521"/>
                    <a:pt x="1" y="11649"/>
                  </a:cubicBezTo>
                  <a:lnTo>
                    <a:pt x="1" y="11681"/>
                  </a:lnTo>
                  <a:cubicBezTo>
                    <a:pt x="1" y="11778"/>
                    <a:pt x="97" y="11874"/>
                    <a:pt x="226" y="11874"/>
                  </a:cubicBezTo>
                  <a:cubicBezTo>
                    <a:pt x="322" y="11842"/>
                    <a:pt x="419" y="11746"/>
                    <a:pt x="387" y="11649"/>
                  </a:cubicBezTo>
                  <a:cubicBezTo>
                    <a:pt x="387" y="11521"/>
                    <a:pt x="387" y="10813"/>
                    <a:pt x="547" y="10010"/>
                  </a:cubicBezTo>
                  <a:cubicBezTo>
                    <a:pt x="676" y="9206"/>
                    <a:pt x="933" y="8338"/>
                    <a:pt x="1415" y="7824"/>
                  </a:cubicBezTo>
                  <a:cubicBezTo>
                    <a:pt x="1672" y="7599"/>
                    <a:pt x="2122" y="7310"/>
                    <a:pt x="2733" y="7052"/>
                  </a:cubicBezTo>
                  <a:cubicBezTo>
                    <a:pt x="3633" y="6635"/>
                    <a:pt x="4823" y="6217"/>
                    <a:pt x="5980" y="5702"/>
                  </a:cubicBezTo>
                  <a:cubicBezTo>
                    <a:pt x="7105" y="5188"/>
                    <a:pt x="8230" y="4577"/>
                    <a:pt x="9001" y="3838"/>
                  </a:cubicBezTo>
                  <a:cubicBezTo>
                    <a:pt x="9934" y="2906"/>
                    <a:pt x="10191" y="2006"/>
                    <a:pt x="10191" y="1363"/>
                  </a:cubicBezTo>
                  <a:cubicBezTo>
                    <a:pt x="10191" y="591"/>
                    <a:pt x="9837" y="109"/>
                    <a:pt x="9837" y="77"/>
                  </a:cubicBezTo>
                  <a:cubicBezTo>
                    <a:pt x="9802" y="24"/>
                    <a:pt x="9747" y="0"/>
                    <a:pt x="96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62"/>
            <p:cNvSpPr/>
            <p:nvPr/>
          </p:nvSpPr>
          <p:spPr>
            <a:xfrm>
              <a:off x="2254175" y="2833475"/>
              <a:ext cx="89250" cy="68800"/>
            </a:xfrm>
            <a:custGeom>
              <a:avLst/>
              <a:gdLst/>
              <a:ahLst/>
              <a:cxnLst/>
              <a:rect l="l" t="t" r="r" b="b"/>
              <a:pathLst>
                <a:path w="3570" h="2752" extrusionOk="0">
                  <a:moveTo>
                    <a:pt x="3356" y="1"/>
                  </a:moveTo>
                  <a:cubicBezTo>
                    <a:pt x="3330" y="1"/>
                    <a:pt x="3304" y="5"/>
                    <a:pt x="3280" y="13"/>
                  </a:cubicBezTo>
                  <a:cubicBezTo>
                    <a:pt x="3280" y="13"/>
                    <a:pt x="2540" y="334"/>
                    <a:pt x="1769" y="784"/>
                  </a:cubicBezTo>
                  <a:cubicBezTo>
                    <a:pt x="1383" y="1009"/>
                    <a:pt x="997" y="1266"/>
                    <a:pt x="676" y="1556"/>
                  </a:cubicBezTo>
                  <a:cubicBezTo>
                    <a:pt x="355" y="1845"/>
                    <a:pt x="97" y="2134"/>
                    <a:pt x="1" y="2488"/>
                  </a:cubicBezTo>
                  <a:cubicBezTo>
                    <a:pt x="1" y="2616"/>
                    <a:pt x="65" y="2713"/>
                    <a:pt x="162" y="2745"/>
                  </a:cubicBezTo>
                  <a:cubicBezTo>
                    <a:pt x="179" y="2749"/>
                    <a:pt x="196" y="2751"/>
                    <a:pt x="212" y="2751"/>
                  </a:cubicBezTo>
                  <a:cubicBezTo>
                    <a:pt x="315" y="2751"/>
                    <a:pt x="391" y="2668"/>
                    <a:pt x="419" y="2584"/>
                  </a:cubicBezTo>
                  <a:cubicBezTo>
                    <a:pt x="451" y="2391"/>
                    <a:pt x="644" y="2102"/>
                    <a:pt x="933" y="1845"/>
                  </a:cubicBezTo>
                  <a:cubicBezTo>
                    <a:pt x="1383" y="1459"/>
                    <a:pt x="1994" y="1106"/>
                    <a:pt x="2508" y="816"/>
                  </a:cubicBezTo>
                  <a:cubicBezTo>
                    <a:pt x="2765" y="688"/>
                    <a:pt x="2990" y="591"/>
                    <a:pt x="3151" y="495"/>
                  </a:cubicBezTo>
                  <a:cubicBezTo>
                    <a:pt x="3344" y="431"/>
                    <a:pt x="3440" y="398"/>
                    <a:pt x="3440" y="398"/>
                  </a:cubicBezTo>
                  <a:cubicBezTo>
                    <a:pt x="3537" y="334"/>
                    <a:pt x="3569" y="238"/>
                    <a:pt x="3537" y="109"/>
                  </a:cubicBezTo>
                  <a:cubicBezTo>
                    <a:pt x="3513" y="37"/>
                    <a:pt x="3434" y="1"/>
                    <a:pt x="3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62"/>
            <p:cNvSpPr/>
            <p:nvPr/>
          </p:nvSpPr>
          <p:spPr>
            <a:xfrm>
              <a:off x="1974675" y="4962550"/>
              <a:ext cx="249000" cy="116775"/>
            </a:xfrm>
            <a:custGeom>
              <a:avLst/>
              <a:gdLst/>
              <a:ahLst/>
              <a:cxnLst/>
              <a:rect l="l" t="t" r="r" b="b"/>
              <a:pathLst>
                <a:path w="9960" h="4671" extrusionOk="0">
                  <a:moveTo>
                    <a:pt x="3691" y="1"/>
                  </a:moveTo>
                  <a:lnTo>
                    <a:pt x="413" y="804"/>
                  </a:lnTo>
                  <a:lnTo>
                    <a:pt x="91" y="3311"/>
                  </a:lnTo>
                  <a:cubicBezTo>
                    <a:pt x="1" y="4033"/>
                    <a:pt x="558" y="4671"/>
                    <a:pt x="1288" y="4671"/>
                  </a:cubicBezTo>
                  <a:cubicBezTo>
                    <a:pt x="1339" y="4671"/>
                    <a:pt x="1390" y="4668"/>
                    <a:pt x="1441" y="4661"/>
                  </a:cubicBezTo>
                  <a:lnTo>
                    <a:pt x="9509" y="3890"/>
                  </a:lnTo>
                  <a:cubicBezTo>
                    <a:pt x="9863" y="3858"/>
                    <a:pt x="9959" y="3344"/>
                    <a:pt x="9638" y="3183"/>
                  </a:cubicBezTo>
                  <a:lnTo>
                    <a:pt x="36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62"/>
            <p:cNvSpPr/>
            <p:nvPr/>
          </p:nvSpPr>
          <p:spPr>
            <a:xfrm>
              <a:off x="1969700" y="4955525"/>
              <a:ext cx="258000" cy="130800"/>
            </a:xfrm>
            <a:custGeom>
              <a:avLst/>
              <a:gdLst/>
              <a:ahLst/>
              <a:cxnLst/>
              <a:rect l="l" t="t" r="r" b="b"/>
              <a:pathLst>
                <a:path w="10320" h="5232" extrusionOk="0">
                  <a:moveTo>
                    <a:pt x="3864" y="561"/>
                  </a:moveTo>
                  <a:lnTo>
                    <a:pt x="9708" y="3689"/>
                  </a:lnTo>
                  <a:lnTo>
                    <a:pt x="9773" y="3785"/>
                  </a:lnTo>
                  <a:lnTo>
                    <a:pt x="9741" y="3882"/>
                  </a:lnTo>
                  <a:lnTo>
                    <a:pt x="9676" y="3914"/>
                  </a:lnTo>
                  <a:lnTo>
                    <a:pt x="1608" y="4685"/>
                  </a:lnTo>
                  <a:lnTo>
                    <a:pt x="1512" y="4685"/>
                  </a:lnTo>
                  <a:cubicBezTo>
                    <a:pt x="1255" y="4685"/>
                    <a:pt x="997" y="4589"/>
                    <a:pt x="837" y="4396"/>
                  </a:cubicBezTo>
                  <a:cubicBezTo>
                    <a:pt x="644" y="4235"/>
                    <a:pt x="547" y="4010"/>
                    <a:pt x="547" y="3753"/>
                  </a:cubicBezTo>
                  <a:lnTo>
                    <a:pt x="547" y="3625"/>
                  </a:lnTo>
                  <a:lnTo>
                    <a:pt x="869" y="1310"/>
                  </a:lnTo>
                  <a:lnTo>
                    <a:pt x="3864" y="561"/>
                  </a:lnTo>
                  <a:close/>
                  <a:moveTo>
                    <a:pt x="3922" y="0"/>
                  </a:moveTo>
                  <a:cubicBezTo>
                    <a:pt x="3890" y="0"/>
                    <a:pt x="3858" y="8"/>
                    <a:pt x="3826" y="24"/>
                  </a:cubicBezTo>
                  <a:lnTo>
                    <a:pt x="547" y="828"/>
                  </a:lnTo>
                  <a:cubicBezTo>
                    <a:pt x="451" y="860"/>
                    <a:pt x="354" y="924"/>
                    <a:pt x="354" y="1053"/>
                  </a:cubicBezTo>
                  <a:lnTo>
                    <a:pt x="33" y="3528"/>
                  </a:lnTo>
                  <a:cubicBezTo>
                    <a:pt x="33" y="3592"/>
                    <a:pt x="1" y="3689"/>
                    <a:pt x="1" y="3753"/>
                  </a:cubicBezTo>
                  <a:cubicBezTo>
                    <a:pt x="1" y="4557"/>
                    <a:pt x="676" y="5232"/>
                    <a:pt x="1512" y="5232"/>
                  </a:cubicBezTo>
                  <a:lnTo>
                    <a:pt x="1640" y="5232"/>
                  </a:lnTo>
                  <a:lnTo>
                    <a:pt x="9708" y="4428"/>
                  </a:lnTo>
                  <a:cubicBezTo>
                    <a:pt x="9901" y="4428"/>
                    <a:pt x="10062" y="4332"/>
                    <a:pt x="10158" y="4203"/>
                  </a:cubicBezTo>
                  <a:cubicBezTo>
                    <a:pt x="10255" y="4107"/>
                    <a:pt x="10319" y="3946"/>
                    <a:pt x="10319" y="3785"/>
                  </a:cubicBezTo>
                  <a:cubicBezTo>
                    <a:pt x="10319" y="3592"/>
                    <a:pt x="10191" y="3335"/>
                    <a:pt x="9966" y="3239"/>
                  </a:cubicBezTo>
                  <a:lnTo>
                    <a:pt x="4019" y="24"/>
                  </a:lnTo>
                  <a:cubicBezTo>
                    <a:pt x="3987" y="8"/>
                    <a:pt x="3955" y="0"/>
                    <a:pt x="3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62"/>
            <p:cNvSpPr/>
            <p:nvPr/>
          </p:nvSpPr>
          <p:spPr>
            <a:xfrm>
              <a:off x="1977750" y="5042900"/>
              <a:ext cx="245925" cy="36350"/>
            </a:xfrm>
            <a:custGeom>
              <a:avLst/>
              <a:gdLst/>
              <a:ahLst/>
              <a:cxnLst/>
              <a:rect l="l" t="t" r="r" b="b"/>
              <a:pathLst>
                <a:path w="9837" h="1454" extrusionOk="0">
                  <a:moveTo>
                    <a:pt x="9579" y="1"/>
                  </a:moveTo>
                  <a:lnTo>
                    <a:pt x="9579" y="1"/>
                  </a:lnTo>
                  <a:cubicBezTo>
                    <a:pt x="7683" y="226"/>
                    <a:pt x="4758" y="33"/>
                    <a:pt x="2733" y="355"/>
                  </a:cubicBezTo>
                  <a:cubicBezTo>
                    <a:pt x="1924" y="502"/>
                    <a:pt x="1305" y="554"/>
                    <a:pt x="833" y="554"/>
                  </a:cubicBezTo>
                  <a:cubicBezTo>
                    <a:pt x="479" y="554"/>
                    <a:pt x="207" y="524"/>
                    <a:pt x="0" y="483"/>
                  </a:cubicBezTo>
                  <a:lnTo>
                    <a:pt x="0" y="483"/>
                  </a:lnTo>
                  <a:cubicBezTo>
                    <a:pt x="120" y="1052"/>
                    <a:pt x="603" y="1454"/>
                    <a:pt x="1188" y="1454"/>
                  </a:cubicBezTo>
                  <a:cubicBezTo>
                    <a:pt x="1231" y="1454"/>
                    <a:pt x="1274" y="1452"/>
                    <a:pt x="1318" y="1447"/>
                  </a:cubicBezTo>
                  <a:lnTo>
                    <a:pt x="9386" y="676"/>
                  </a:lnTo>
                  <a:cubicBezTo>
                    <a:pt x="9740" y="644"/>
                    <a:pt x="9836" y="194"/>
                    <a:pt x="95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62"/>
            <p:cNvSpPr/>
            <p:nvPr/>
          </p:nvSpPr>
          <p:spPr>
            <a:xfrm>
              <a:off x="1970525" y="5036475"/>
              <a:ext cx="257175" cy="49850"/>
            </a:xfrm>
            <a:custGeom>
              <a:avLst/>
              <a:gdLst/>
              <a:ahLst/>
              <a:cxnLst/>
              <a:rect l="l" t="t" r="r" b="b"/>
              <a:pathLst>
                <a:path w="10287" h="1994" extrusionOk="0">
                  <a:moveTo>
                    <a:pt x="9732" y="532"/>
                  </a:moveTo>
                  <a:lnTo>
                    <a:pt x="9740" y="547"/>
                  </a:lnTo>
                  <a:lnTo>
                    <a:pt x="9708" y="644"/>
                  </a:lnTo>
                  <a:lnTo>
                    <a:pt x="9643" y="676"/>
                  </a:lnTo>
                  <a:lnTo>
                    <a:pt x="1575" y="1447"/>
                  </a:lnTo>
                  <a:lnTo>
                    <a:pt x="1479" y="1447"/>
                  </a:lnTo>
                  <a:cubicBezTo>
                    <a:pt x="1176" y="1447"/>
                    <a:pt x="903" y="1302"/>
                    <a:pt x="727" y="1081"/>
                  </a:cubicBezTo>
                  <a:lnTo>
                    <a:pt x="727" y="1081"/>
                  </a:lnTo>
                  <a:cubicBezTo>
                    <a:pt x="840" y="1089"/>
                    <a:pt x="962" y="1094"/>
                    <a:pt x="1093" y="1094"/>
                  </a:cubicBezTo>
                  <a:cubicBezTo>
                    <a:pt x="1607" y="1094"/>
                    <a:pt x="2250" y="1029"/>
                    <a:pt x="3086" y="901"/>
                  </a:cubicBezTo>
                  <a:cubicBezTo>
                    <a:pt x="4050" y="740"/>
                    <a:pt x="5272" y="676"/>
                    <a:pt x="6493" y="676"/>
                  </a:cubicBezTo>
                  <a:cubicBezTo>
                    <a:pt x="7658" y="645"/>
                    <a:pt x="8793" y="644"/>
                    <a:pt x="9732" y="532"/>
                  </a:cubicBezTo>
                  <a:close/>
                  <a:moveTo>
                    <a:pt x="9836" y="1"/>
                  </a:moveTo>
                  <a:cubicBezTo>
                    <a:pt x="8904" y="97"/>
                    <a:pt x="7715" y="97"/>
                    <a:pt x="6493" y="129"/>
                  </a:cubicBezTo>
                  <a:cubicBezTo>
                    <a:pt x="5272" y="162"/>
                    <a:pt x="4018" y="194"/>
                    <a:pt x="2989" y="354"/>
                  </a:cubicBezTo>
                  <a:cubicBezTo>
                    <a:pt x="2186" y="483"/>
                    <a:pt x="1543" y="547"/>
                    <a:pt x="1093" y="547"/>
                  </a:cubicBezTo>
                  <a:cubicBezTo>
                    <a:pt x="771" y="547"/>
                    <a:pt x="514" y="515"/>
                    <a:pt x="321" y="483"/>
                  </a:cubicBezTo>
                  <a:cubicBezTo>
                    <a:pt x="257" y="483"/>
                    <a:pt x="161" y="483"/>
                    <a:pt x="96" y="547"/>
                  </a:cubicBezTo>
                  <a:cubicBezTo>
                    <a:pt x="32" y="612"/>
                    <a:pt x="0" y="708"/>
                    <a:pt x="32" y="804"/>
                  </a:cubicBezTo>
                  <a:cubicBezTo>
                    <a:pt x="161" y="1479"/>
                    <a:pt x="739" y="1994"/>
                    <a:pt x="1479" y="1994"/>
                  </a:cubicBezTo>
                  <a:lnTo>
                    <a:pt x="1607" y="1994"/>
                  </a:lnTo>
                  <a:lnTo>
                    <a:pt x="9675" y="1190"/>
                  </a:lnTo>
                  <a:cubicBezTo>
                    <a:pt x="9868" y="1190"/>
                    <a:pt x="10029" y="1094"/>
                    <a:pt x="10125" y="965"/>
                  </a:cubicBezTo>
                  <a:cubicBezTo>
                    <a:pt x="10222" y="869"/>
                    <a:pt x="10286" y="708"/>
                    <a:pt x="10286" y="547"/>
                  </a:cubicBezTo>
                  <a:cubicBezTo>
                    <a:pt x="10286" y="387"/>
                    <a:pt x="10190" y="162"/>
                    <a:pt x="10029" y="33"/>
                  </a:cubicBezTo>
                  <a:cubicBezTo>
                    <a:pt x="9965" y="1"/>
                    <a:pt x="9900" y="1"/>
                    <a:pt x="98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62"/>
            <p:cNvSpPr/>
            <p:nvPr/>
          </p:nvSpPr>
          <p:spPr>
            <a:xfrm>
              <a:off x="1259325" y="4948900"/>
              <a:ext cx="232650" cy="183350"/>
            </a:xfrm>
            <a:custGeom>
              <a:avLst/>
              <a:gdLst/>
              <a:ahLst/>
              <a:cxnLst/>
              <a:rect l="l" t="t" r="r" b="b"/>
              <a:pathLst>
                <a:path w="9306" h="7334" extrusionOk="0">
                  <a:moveTo>
                    <a:pt x="2379" y="0"/>
                  </a:moveTo>
                  <a:lnTo>
                    <a:pt x="450" y="1929"/>
                  </a:lnTo>
                  <a:cubicBezTo>
                    <a:pt x="0" y="2379"/>
                    <a:pt x="0" y="3086"/>
                    <a:pt x="450" y="3536"/>
                  </a:cubicBezTo>
                  <a:lnTo>
                    <a:pt x="4018" y="6943"/>
                  </a:lnTo>
                  <a:lnTo>
                    <a:pt x="8390" y="7329"/>
                  </a:lnTo>
                  <a:cubicBezTo>
                    <a:pt x="8415" y="7332"/>
                    <a:pt x="8439" y="7333"/>
                    <a:pt x="8463" y="7333"/>
                  </a:cubicBezTo>
                  <a:cubicBezTo>
                    <a:pt x="8997" y="7333"/>
                    <a:pt x="9306" y="6667"/>
                    <a:pt x="8936" y="6236"/>
                  </a:cubicBezTo>
                  <a:lnTo>
                    <a:pt x="6461" y="3279"/>
                  </a:lnTo>
                  <a:lnTo>
                    <a:pt x="5465" y="1157"/>
                  </a:lnTo>
                  <a:lnTo>
                    <a:pt x="23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62"/>
            <p:cNvSpPr/>
            <p:nvPr/>
          </p:nvSpPr>
          <p:spPr>
            <a:xfrm>
              <a:off x="1255300" y="4942425"/>
              <a:ext cx="238700" cy="196150"/>
            </a:xfrm>
            <a:custGeom>
              <a:avLst/>
              <a:gdLst/>
              <a:ahLst/>
              <a:cxnLst/>
              <a:rect l="l" t="t" r="r" b="b"/>
              <a:pathLst>
                <a:path w="9548" h="7846" extrusionOk="0">
                  <a:moveTo>
                    <a:pt x="2607" y="578"/>
                  </a:moveTo>
                  <a:lnTo>
                    <a:pt x="5433" y="1641"/>
                  </a:lnTo>
                  <a:lnTo>
                    <a:pt x="6397" y="3634"/>
                  </a:lnTo>
                  <a:lnTo>
                    <a:pt x="6429" y="3699"/>
                  </a:lnTo>
                  <a:lnTo>
                    <a:pt x="8905" y="6688"/>
                  </a:lnTo>
                  <a:cubicBezTo>
                    <a:pt x="8969" y="6752"/>
                    <a:pt x="9001" y="6849"/>
                    <a:pt x="9001" y="6913"/>
                  </a:cubicBezTo>
                  <a:cubicBezTo>
                    <a:pt x="9001" y="7009"/>
                    <a:pt x="8969" y="7138"/>
                    <a:pt x="8872" y="7202"/>
                  </a:cubicBezTo>
                  <a:cubicBezTo>
                    <a:pt x="8808" y="7267"/>
                    <a:pt x="8712" y="7331"/>
                    <a:pt x="8615" y="7331"/>
                  </a:cubicBezTo>
                  <a:lnTo>
                    <a:pt x="8583" y="7331"/>
                  </a:lnTo>
                  <a:lnTo>
                    <a:pt x="4308" y="6945"/>
                  </a:lnTo>
                  <a:lnTo>
                    <a:pt x="804" y="3602"/>
                  </a:lnTo>
                  <a:cubicBezTo>
                    <a:pt x="643" y="3409"/>
                    <a:pt x="547" y="3216"/>
                    <a:pt x="547" y="2991"/>
                  </a:cubicBezTo>
                  <a:cubicBezTo>
                    <a:pt x="547" y="2766"/>
                    <a:pt x="643" y="2573"/>
                    <a:pt x="804" y="2381"/>
                  </a:cubicBezTo>
                  <a:lnTo>
                    <a:pt x="2607" y="578"/>
                  </a:lnTo>
                  <a:close/>
                  <a:moveTo>
                    <a:pt x="2526" y="1"/>
                  </a:moveTo>
                  <a:cubicBezTo>
                    <a:pt x="2457" y="1"/>
                    <a:pt x="2389" y="36"/>
                    <a:pt x="2347" y="98"/>
                  </a:cubicBezTo>
                  <a:lnTo>
                    <a:pt x="418" y="2027"/>
                  </a:lnTo>
                  <a:cubicBezTo>
                    <a:pt x="161" y="2284"/>
                    <a:pt x="1" y="2638"/>
                    <a:pt x="1" y="2991"/>
                  </a:cubicBezTo>
                  <a:cubicBezTo>
                    <a:pt x="1" y="3345"/>
                    <a:pt x="161" y="3699"/>
                    <a:pt x="451" y="3988"/>
                  </a:cubicBezTo>
                  <a:lnTo>
                    <a:pt x="3986" y="7395"/>
                  </a:lnTo>
                  <a:cubicBezTo>
                    <a:pt x="4051" y="7427"/>
                    <a:pt x="4083" y="7459"/>
                    <a:pt x="4147" y="7459"/>
                  </a:cubicBezTo>
                  <a:lnTo>
                    <a:pt x="8519" y="7845"/>
                  </a:lnTo>
                  <a:lnTo>
                    <a:pt x="8615" y="7845"/>
                  </a:lnTo>
                  <a:cubicBezTo>
                    <a:pt x="8872" y="7845"/>
                    <a:pt x="9130" y="7749"/>
                    <a:pt x="9290" y="7556"/>
                  </a:cubicBezTo>
                  <a:cubicBezTo>
                    <a:pt x="9451" y="7395"/>
                    <a:pt x="9547" y="7170"/>
                    <a:pt x="9547" y="6913"/>
                  </a:cubicBezTo>
                  <a:cubicBezTo>
                    <a:pt x="9547" y="6720"/>
                    <a:pt x="9451" y="6495"/>
                    <a:pt x="9322" y="6334"/>
                  </a:cubicBezTo>
                  <a:lnTo>
                    <a:pt x="6847" y="3377"/>
                  </a:lnTo>
                  <a:lnTo>
                    <a:pt x="5851" y="1320"/>
                  </a:lnTo>
                  <a:cubicBezTo>
                    <a:pt x="5819" y="1256"/>
                    <a:pt x="5787" y="1191"/>
                    <a:pt x="5722" y="1191"/>
                  </a:cubicBezTo>
                  <a:lnTo>
                    <a:pt x="2636" y="34"/>
                  </a:lnTo>
                  <a:cubicBezTo>
                    <a:pt x="2602" y="11"/>
                    <a:pt x="2564" y="1"/>
                    <a:pt x="2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62"/>
            <p:cNvSpPr/>
            <p:nvPr/>
          </p:nvSpPr>
          <p:spPr>
            <a:xfrm>
              <a:off x="1259325" y="4995500"/>
              <a:ext cx="227450" cy="136700"/>
            </a:xfrm>
            <a:custGeom>
              <a:avLst/>
              <a:gdLst/>
              <a:ahLst/>
              <a:cxnLst/>
              <a:rect l="l" t="t" r="r" b="b"/>
              <a:pathLst>
                <a:path w="9098" h="5468" extrusionOk="0">
                  <a:moveTo>
                    <a:pt x="515" y="0"/>
                  </a:moveTo>
                  <a:lnTo>
                    <a:pt x="450" y="65"/>
                  </a:lnTo>
                  <a:cubicBezTo>
                    <a:pt x="0" y="515"/>
                    <a:pt x="0" y="1222"/>
                    <a:pt x="450" y="1672"/>
                  </a:cubicBezTo>
                  <a:lnTo>
                    <a:pt x="4018" y="5079"/>
                  </a:lnTo>
                  <a:lnTo>
                    <a:pt x="8390" y="5465"/>
                  </a:lnTo>
                  <a:cubicBezTo>
                    <a:pt x="8410" y="5467"/>
                    <a:pt x="8430" y="5468"/>
                    <a:pt x="8450" y="5468"/>
                  </a:cubicBezTo>
                  <a:cubicBezTo>
                    <a:pt x="8776" y="5468"/>
                    <a:pt x="9036" y="5224"/>
                    <a:pt x="9097" y="4951"/>
                  </a:cubicBezTo>
                  <a:cubicBezTo>
                    <a:pt x="7554" y="4565"/>
                    <a:pt x="5175" y="4019"/>
                    <a:pt x="4533" y="3954"/>
                  </a:cubicBezTo>
                  <a:cubicBezTo>
                    <a:pt x="3761" y="3858"/>
                    <a:pt x="1382" y="1029"/>
                    <a:pt x="5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62"/>
            <p:cNvSpPr/>
            <p:nvPr/>
          </p:nvSpPr>
          <p:spPr>
            <a:xfrm>
              <a:off x="1255300" y="4989075"/>
              <a:ext cx="238700" cy="149500"/>
            </a:xfrm>
            <a:custGeom>
              <a:avLst/>
              <a:gdLst/>
              <a:ahLst/>
              <a:cxnLst/>
              <a:rect l="l" t="t" r="r" b="b"/>
              <a:pathLst>
                <a:path w="9548" h="5980" extrusionOk="0">
                  <a:moveTo>
                    <a:pt x="689" y="671"/>
                  </a:moveTo>
                  <a:cubicBezTo>
                    <a:pt x="1135" y="1219"/>
                    <a:pt x="1826" y="2051"/>
                    <a:pt x="2540" y="2765"/>
                  </a:cubicBezTo>
                  <a:cubicBezTo>
                    <a:pt x="2926" y="3183"/>
                    <a:pt x="3344" y="3600"/>
                    <a:pt x="3697" y="3890"/>
                  </a:cubicBezTo>
                  <a:cubicBezTo>
                    <a:pt x="3858" y="4051"/>
                    <a:pt x="4051" y="4179"/>
                    <a:pt x="4211" y="4276"/>
                  </a:cubicBezTo>
                  <a:cubicBezTo>
                    <a:pt x="4372" y="4372"/>
                    <a:pt x="4501" y="4436"/>
                    <a:pt x="4661" y="4468"/>
                  </a:cubicBezTo>
                  <a:cubicBezTo>
                    <a:pt x="4951" y="4501"/>
                    <a:pt x="5722" y="4661"/>
                    <a:pt x="6590" y="4854"/>
                  </a:cubicBezTo>
                  <a:cubicBezTo>
                    <a:pt x="7330" y="5019"/>
                    <a:pt x="8140" y="5206"/>
                    <a:pt x="8841" y="5378"/>
                  </a:cubicBezTo>
                  <a:lnTo>
                    <a:pt x="8841" y="5378"/>
                  </a:lnTo>
                  <a:cubicBezTo>
                    <a:pt x="8780" y="5431"/>
                    <a:pt x="8704" y="5465"/>
                    <a:pt x="8615" y="5465"/>
                  </a:cubicBezTo>
                  <a:lnTo>
                    <a:pt x="8583" y="5465"/>
                  </a:lnTo>
                  <a:lnTo>
                    <a:pt x="4308" y="5079"/>
                  </a:lnTo>
                  <a:lnTo>
                    <a:pt x="804" y="1736"/>
                  </a:lnTo>
                  <a:cubicBezTo>
                    <a:pt x="643" y="1543"/>
                    <a:pt x="547" y="1350"/>
                    <a:pt x="547" y="1125"/>
                  </a:cubicBezTo>
                  <a:cubicBezTo>
                    <a:pt x="547" y="961"/>
                    <a:pt x="598" y="814"/>
                    <a:pt x="689" y="671"/>
                  </a:cubicBezTo>
                  <a:close/>
                  <a:moveTo>
                    <a:pt x="708" y="0"/>
                  </a:moveTo>
                  <a:cubicBezTo>
                    <a:pt x="611" y="0"/>
                    <a:pt x="547" y="0"/>
                    <a:pt x="483" y="65"/>
                  </a:cubicBezTo>
                  <a:lnTo>
                    <a:pt x="418" y="161"/>
                  </a:lnTo>
                  <a:cubicBezTo>
                    <a:pt x="161" y="418"/>
                    <a:pt x="1" y="772"/>
                    <a:pt x="1" y="1125"/>
                  </a:cubicBezTo>
                  <a:cubicBezTo>
                    <a:pt x="1" y="1479"/>
                    <a:pt x="161" y="1833"/>
                    <a:pt x="451" y="2122"/>
                  </a:cubicBezTo>
                  <a:lnTo>
                    <a:pt x="3986" y="5529"/>
                  </a:lnTo>
                  <a:cubicBezTo>
                    <a:pt x="4051" y="5561"/>
                    <a:pt x="4083" y="5593"/>
                    <a:pt x="4147" y="5593"/>
                  </a:cubicBezTo>
                  <a:lnTo>
                    <a:pt x="8519" y="5979"/>
                  </a:lnTo>
                  <a:lnTo>
                    <a:pt x="8615" y="5979"/>
                  </a:lnTo>
                  <a:cubicBezTo>
                    <a:pt x="9065" y="5979"/>
                    <a:pt x="9419" y="5658"/>
                    <a:pt x="9515" y="5272"/>
                  </a:cubicBezTo>
                  <a:cubicBezTo>
                    <a:pt x="9547" y="5111"/>
                    <a:pt x="9451" y="4983"/>
                    <a:pt x="9322" y="4951"/>
                  </a:cubicBezTo>
                  <a:cubicBezTo>
                    <a:pt x="8551" y="4758"/>
                    <a:pt x="7554" y="4533"/>
                    <a:pt x="6687" y="4340"/>
                  </a:cubicBezTo>
                  <a:cubicBezTo>
                    <a:pt x="5819" y="4147"/>
                    <a:pt x="5079" y="3986"/>
                    <a:pt x="4726" y="3954"/>
                  </a:cubicBezTo>
                  <a:cubicBezTo>
                    <a:pt x="4694" y="3922"/>
                    <a:pt x="4597" y="3890"/>
                    <a:pt x="4469" y="3825"/>
                  </a:cubicBezTo>
                  <a:cubicBezTo>
                    <a:pt x="4051" y="3536"/>
                    <a:pt x="3311" y="2829"/>
                    <a:pt x="2604" y="2090"/>
                  </a:cubicBezTo>
                  <a:cubicBezTo>
                    <a:pt x="1929" y="1318"/>
                    <a:pt x="1254" y="547"/>
                    <a:pt x="901" y="97"/>
                  </a:cubicBezTo>
                  <a:cubicBezTo>
                    <a:pt x="836" y="32"/>
                    <a:pt x="772" y="0"/>
                    <a:pt x="7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62"/>
            <p:cNvSpPr/>
            <p:nvPr/>
          </p:nvSpPr>
          <p:spPr>
            <a:xfrm>
              <a:off x="1608075" y="3506400"/>
              <a:ext cx="458900" cy="1476275"/>
            </a:xfrm>
            <a:custGeom>
              <a:avLst/>
              <a:gdLst/>
              <a:ahLst/>
              <a:cxnLst/>
              <a:rect l="l" t="t" r="r" b="b"/>
              <a:pathLst>
                <a:path w="18356" h="59051" extrusionOk="0">
                  <a:moveTo>
                    <a:pt x="4983" y="1"/>
                  </a:moveTo>
                  <a:cubicBezTo>
                    <a:pt x="4983" y="1"/>
                    <a:pt x="740" y="4822"/>
                    <a:pt x="354" y="7490"/>
                  </a:cubicBezTo>
                  <a:cubicBezTo>
                    <a:pt x="322" y="7812"/>
                    <a:pt x="290" y="8133"/>
                    <a:pt x="258" y="8455"/>
                  </a:cubicBezTo>
                  <a:cubicBezTo>
                    <a:pt x="1" y="11637"/>
                    <a:pt x="644" y="14851"/>
                    <a:pt x="1994" y="17777"/>
                  </a:cubicBezTo>
                  <a:lnTo>
                    <a:pt x="9966" y="35006"/>
                  </a:lnTo>
                  <a:lnTo>
                    <a:pt x="15077" y="59050"/>
                  </a:lnTo>
                  <a:lnTo>
                    <a:pt x="18355" y="58247"/>
                  </a:lnTo>
                  <a:lnTo>
                    <a:pt x="17295" y="32692"/>
                  </a:lnTo>
                  <a:lnTo>
                    <a:pt x="11123" y="13084"/>
                  </a:lnTo>
                  <a:lnTo>
                    <a:pt x="14787" y="6912"/>
                  </a:lnTo>
                  <a:lnTo>
                    <a:pt x="49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62"/>
            <p:cNvSpPr/>
            <p:nvPr/>
          </p:nvSpPr>
          <p:spPr>
            <a:xfrm>
              <a:off x="1606475" y="3499650"/>
              <a:ext cx="466925" cy="1489450"/>
            </a:xfrm>
            <a:custGeom>
              <a:avLst/>
              <a:gdLst/>
              <a:ahLst/>
              <a:cxnLst/>
              <a:rect l="l" t="t" r="r" b="b"/>
              <a:pathLst>
                <a:path w="18677" h="59578" extrusionOk="0">
                  <a:moveTo>
                    <a:pt x="5084" y="635"/>
                  </a:moveTo>
                  <a:lnTo>
                    <a:pt x="14497" y="7270"/>
                  </a:lnTo>
                  <a:lnTo>
                    <a:pt x="14497" y="7270"/>
                  </a:lnTo>
                  <a:lnTo>
                    <a:pt x="10962" y="13225"/>
                  </a:lnTo>
                  <a:cubicBezTo>
                    <a:pt x="10930" y="13289"/>
                    <a:pt x="10898" y="13354"/>
                    <a:pt x="10930" y="13418"/>
                  </a:cubicBezTo>
                  <a:lnTo>
                    <a:pt x="17069" y="33026"/>
                  </a:lnTo>
                  <a:lnTo>
                    <a:pt x="18130" y="58292"/>
                  </a:lnTo>
                  <a:lnTo>
                    <a:pt x="15366" y="58999"/>
                  </a:lnTo>
                  <a:lnTo>
                    <a:pt x="10287" y="35212"/>
                  </a:lnTo>
                  <a:lnTo>
                    <a:pt x="10287" y="35180"/>
                  </a:lnTo>
                  <a:lnTo>
                    <a:pt x="2283" y="17918"/>
                  </a:lnTo>
                  <a:cubicBezTo>
                    <a:pt x="1158" y="15475"/>
                    <a:pt x="515" y="12775"/>
                    <a:pt x="515" y="10075"/>
                  </a:cubicBezTo>
                  <a:cubicBezTo>
                    <a:pt x="515" y="9625"/>
                    <a:pt x="547" y="9175"/>
                    <a:pt x="579" y="8725"/>
                  </a:cubicBezTo>
                  <a:cubicBezTo>
                    <a:pt x="611" y="8403"/>
                    <a:pt x="644" y="8114"/>
                    <a:pt x="676" y="7825"/>
                  </a:cubicBezTo>
                  <a:cubicBezTo>
                    <a:pt x="772" y="7182"/>
                    <a:pt x="1094" y="6410"/>
                    <a:pt x="1544" y="5607"/>
                  </a:cubicBezTo>
                  <a:cubicBezTo>
                    <a:pt x="2186" y="4353"/>
                    <a:pt x="3119" y="3067"/>
                    <a:pt x="3890" y="2103"/>
                  </a:cubicBezTo>
                  <a:cubicBezTo>
                    <a:pt x="4276" y="1621"/>
                    <a:pt x="4597" y="1203"/>
                    <a:pt x="4854" y="914"/>
                  </a:cubicBezTo>
                  <a:cubicBezTo>
                    <a:pt x="4926" y="794"/>
                    <a:pt x="5016" y="710"/>
                    <a:pt x="5084" y="635"/>
                  </a:cubicBezTo>
                  <a:close/>
                  <a:moveTo>
                    <a:pt x="5019" y="1"/>
                  </a:moveTo>
                  <a:cubicBezTo>
                    <a:pt x="4948" y="1"/>
                    <a:pt x="4875" y="25"/>
                    <a:pt x="4822" y="78"/>
                  </a:cubicBezTo>
                  <a:cubicBezTo>
                    <a:pt x="4822" y="110"/>
                    <a:pt x="3762" y="1299"/>
                    <a:pt x="2636" y="2842"/>
                  </a:cubicBezTo>
                  <a:cubicBezTo>
                    <a:pt x="2090" y="3646"/>
                    <a:pt x="1511" y="4482"/>
                    <a:pt x="1061" y="5350"/>
                  </a:cubicBezTo>
                  <a:cubicBezTo>
                    <a:pt x="611" y="6185"/>
                    <a:pt x="258" y="7021"/>
                    <a:pt x="161" y="7728"/>
                  </a:cubicBezTo>
                  <a:cubicBezTo>
                    <a:pt x="97" y="8050"/>
                    <a:pt x="65" y="8371"/>
                    <a:pt x="33" y="8693"/>
                  </a:cubicBezTo>
                  <a:cubicBezTo>
                    <a:pt x="1" y="9143"/>
                    <a:pt x="1" y="9625"/>
                    <a:pt x="1" y="10075"/>
                  </a:cubicBezTo>
                  <a:cubicBezTo>
                    <a:pt x="1" y="12871"/>
                    <a:pt x="644" y="15604"/>
                    <a:pt x="1801" y="18143"/>
                  </a:cubicBezTo>
                  <a:lnTo>
                    <a:pt x="9773" y="35372"/>
                  </a:lnTo>
                  <a:lnTo>
                    <a:pt x="14883" y="59384"/>
                  </a:lnTo>
                  <a:cubicBezTo>
                    <a:pt x="14916" y="59449"/>
                    <a:pt x="14948" y="59513"/>
                    <a:pt x="15012" y="59545"/>
                  </a:cubicBezTo>
                  <a:cubicBezTo>
                    <a:pt x="15076" y="59577"/>
                    <a:pt x="15141" y="59577"/>
                    <a:pt x="15205" y="59577"/>
                  </a:cubicBezTo>
                  <a:lnTo>
                    <a:pt x="18484" y="58774"/>
                  </a:lnTo>
                  <a:cubicBezTo>
                    <a:pt x="18612" y="58742"/>
                    <a:pt x="18676" y="58613"/>
                    <a:pt x="18676" y="58484"/>
                  </a:cubicBezTo>
                  <a:lnTo>
                    <a:pt x="17616" y="32962"/>
                  </a:lnTo>
                  <a:lnTo>
                    <a:pt x="17616" y="32897"/>
                  </a:lnTo>
                  <a:lnTo>
                    <a:pt x="11476" y="13386"/>
                  </a:lnTo>
                  <a:lnTo>
                    <a:pt x="15076" y="7342"/>
                  </a:lnTo>
                  <a:cubicBezTo>
                    <a:pt x="15141" y="7214"/>
                    <a:pt x="15108" y="7053"/>
                    <a:pt x="15012" y="6989"/>
                  </a:cubicBezTo>
                  <a:lnTo>
                    <a:pt x="5176" y="46"/>
                  </a:lnTo>
                  <a:cubicBezTo>
                    <a:pt x="5133" y="17"/>
                    <a:pt x="5076" y="1"/>
                    <a:pt x="5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62"/>
            <p:cNvSpPr/>
            <p:nvPr/>
          </p:nvSpPr>
          <p:spPr>
            <a:xfrm>
              <a:off x="1318775" y="3717750"/>
              <a:ext cx="634875" cy="1260100"/>
            </a:xfrm>
            <a:custGeom>
              <a:avLst/>
              <a:gdLst/>
              <a:ahLst/>
              <a:cxnLst/>
              <a:rect l="l" t="t" r="r" b="b"/>
              <a:pathLst>
                <a:path w="25395" h="50404" extrusionOk="0">
                  <a:moveTo>
                    <a:pt x="25395" y="1"/>
                  </a:moveTo>
                  <a:lnTo>
                    <a:pt x="14048" y="4822"/>
                  </a:lnTo>
                  <a:lnTo>
                    <a:pt x="15398" y="7330"/>
                  </a:lnTo>
                  <a:lnTo>
                    <a:pt x="12505" y="26938"/>
                  </a:lnTo>
                  <a:lnTo>
                    <a:pt x="1" y="49246"/>
                  </a:lnTo>
                  <a:lnTo>
                    <a:pt x="3087" y="50403"/>
                  </a:lnTo>
                  <a:lnTo>
                    <a:pt x="19995" y="29252"/>
                  </a:lnTo>
                  <a:lnTo>
                    <a:pt x="24045" y="5787"/>
                  </a:lnTo>
                  <a:lnTo>
                    <a:pt x="253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62"/>
            <p:cNvSpPr/>
            <p:nvPr/>
          </p:nvSpPr>
          <p:spPr>
            <a:xfrm>
              <a:off x="1311550" y="3711175"/>
              <a:ext cx="649350" cy="1273425"/>
            </a:xfrm>
            <a:custGeom>
              <a:avLst/>
              <a:gdLst/>
              <a:ahLst/>
              <a:cxnLst/>
              <a:rect l="l" t="t" r="r" b="b"/>
              <a:pathLst>
                <a:path w="25974" h="50937" extrusionOk="0">
                  <a:moveTo>
                    <a:pt x="25687" y="0"/>
                  </a:moveTo>
                  <a:cubicBezTo>
                    <a:pt x="25555" y="0"/>
                    <a:pt x="25455" y="88"/>
                    <a:pt x="25427" y="199"/>
                  </a:cubicBezTo>
                  <a:lnTo>
                    <a:pt x="24077" y="5985"/>
                  </a:lnTo>
                  <a:lnTo>
                    <a:pt x="20027" y="29387"/>
                  </a:lnTo>
                  <a:lnTo>
                    <a:pt x="3279" y="50345"/>
                  </a:lnTo>
                  <a:lnTo>
                    <a:pt x="676" y="49380"/>
                  </a:lnTo>
                  <a:lnTo>
                    <a:pt x="13019" y="27329"/>
                  </a:lnTo>
                  <a:lnTo>
                    <a:pt x="13051" y="27233"/>
                  </a:lnTo>
                  <a:lnTo>
                    <a:pt x="15944" y="7625"/>
                  </a:lnTo>
                  <a:cubicBezTo>
                    <a:pt x="15944" y="7560"/>
                    <a:pt x="15944" y="7496"/>
                    <a:pt x="15912" y="7464"/>
                  </a:cubicBezTo>
                  <a:lnTo>
                    <a:pt x="14562" y="4957"/>
                  </a:lnTo>
                  <a:cubicBezTo>
                    <a:pt x="14519" y="4871"/>
                    <a:pt x="14433" y="4814"/>
                    <a:pt x="14343" y="4814"/>
                  </a:cubicBezTo>
                  <a:cubicBezTo>
                    <a:pt x="14298" y="4814"/>
                    <a:pt x="14251" y="4828"/>
                    <a:pt x="14208" y="4860"/>
                  </a:cubicBezTo>
                  <a:cubicBezTo>
                    <a:pt x="14080" y="4925"/>
                    <a:pt x="14016" y="5085"/>
                    <a:pt x="14080" y="5214"/>
                  </a:cubicBezTo>
                  <a:lnTo>
                    <a:pt x="15398" y="7625"/>
                  </a:lnTo>
                  <a:lnTo>
                    <a:pt x="12537" y="27104"/>
                  </a:lnTo>
                  <a:lnTo>
                    <a:pt x="65" y="49380"/>
                  </a:lnTo>
                  <a:cubicBezTo>
                    <a:pt x="1" y="49445"/>
                    <a:pt x="1" y="49541"/>
                    <a:pt x="33" y="49606"/>
                  </a:cubicBezTo>
                  <a:cubicBezTo>
                    <a:pt x="65" y="49702"/>
                    <a:pt x="129" y="49734"/>
                    <a:pt x="193" y="49766"/>
                  </a:cubicBezTo>
                  <a:lnTo>
                    <a:pt x="3279" y="50923"/>
                  </a:lnTo>
                  <a:cubicBezTo>
                    <a:pt x="3305" y="50932"/>
                    <a:pt x="3333" y="50936"/>
                    <a:pt x="3362" y="50936"/>
                  </a:cubicBezTo>
                  <a:cubicBezTo>
                    <a:pt x="3440" y="50936"/>
                    <a:pt x="3522" y="50906"/>
                    <a:pt x="3569" y="50859"/>
                  </a:cubicBezTo>
                  <a:lnTo>
                    <a:pt x="20509" y="29676"/>
                  </a:lnTo>
                  <a:lnTo>
                    <a:pt x="20541" y="29547"/>
                  </a:lnTo>
                  <a:lnTo>
                    <a:pt x="24591" y="6082"/>
                  </a:lnTo>
                  <a:lnTo>
                    <a:pt x="25941" y="328"/>
                  </a:lnTo>
                  <a:cubicBezTo>
                    <a:pt x="25973" y="199"/>
                    <a:pt x="25877" y="39"/>
                    <a:pt x="25748" y="7"/>
                  </a:cubicBezTo>
                  <a:cubicBezTo>
                    <a:pt x="25727" y="2"/>
                    <a:pt x="25707" y="0"/>
                    <a:pt x="25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62"/>
            <p:cNvSpPr/>
            <p:nvPr/>
          </p:nvSpPr>
          <p:spPr>
            <a:xfrm>
              <a:off x="1848375" y="3941000"/>
              <a:ext cx="67525" cy="394925"/>
            </a:xfrm>
            <a:custGeom>
              <a:avLst/>
              <a:gdLst/>
              <a:ahLst/>
              <a:cxnLst/>
              <a:rect l="l" t="t" r="r" b="b"/>
              <a:pathLst>
                <a:path w="2701" h="15797" extrusionOk="0">
                  <a:moveTo>
                    <a:pt x="2490" y="1"/>
                  </a:moveTo>
                  <a:cubicBezTo>
                    <a:pt x="2387" y="1"/>
                    <a:pt x="2314" y="84"/>
                    <a:pt x="2314" y="168"/>
                  </a:cubicBezTo>
                  <a:lnTo>
                    <a:pt x="32" y="15565"/>
                  </a:lnTo>
                  <a:cubicBezTo>
                    <a:pt x="0" y="15661"/>
                    <a:pt x="97" y="15790"/>
                    <a:pt x="193" y="15790"/>
                  </a:cubicBezTo>
                  <a:cubicBezTo>
                    <a:pt x="206" y="15794"/>
                    <a:pt x="219" y="15796"/>
                    <a:pt x="233" y="15796"/>
                  </a:cubicBezTo>
                  <a:cubicBezTo>
                    <a:pt x="322" y="15796"/>
                    <a:pt x="418" y="15713"/>
                    <a:pt x="418" y="15629"/>
                  </a:cubicBezTo>
                  <a:lnTo>
                    <a:pt x="2700" y="232"/>
                  </a:lnTo>
                  <a:cubicBezTo>
                    <a:pt x="2700" y="135"/>
                    <a:pt x="2636" y="7"/>
                    <a:pt x="2539" y="7"/>
                  </a:cubicBezTo>
                  <a:cubicBezTo>
                    <a:pt x="2522" y="3"/>
                    <a:pt x="2506" y="1"/>
                    <a:pt x="24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62"/>
            <p:cNvSpPr/>
            <p:nvPr/>
          </p:nvSpPr>
          <p:spPr>
            <a:xfrm>
              <a:off x="1633800" y="3761650"/>
              <a:ext cx="54675" cy="233375"/>
            </a:xfrm>
            <a:custGeom>
              <a:avLst/>
              <a:gdLst/>
              <a:ahLst/>
              <a:cxnLst/>
              <a:rect l="l" t="t" r="r" b="b"/>
              <a:pathLst>
                <a:path w="2187" h="9335" extrusionOk="0">
                  <a:moveTo>
                    <a:pt x="238" y="1"/>
                  </a:moveTo>
                  <a:cubicBezTo>
                    <a:pt x="211" y="1"/>
                    <a:pt x="185" y="5"/>
                    <a:pt x="161" y="13"/>
                  </a:cubicBezTo>
                  <a:cubicBezTo>
                    <a:pt x="65" y="77"/>
                    <a:pt x="1" y="173"/>
                    <a:pt x="65" y="270"/>
                  </a:cubicBezTo>
                  <a:lnTo>
                    <a:pt x="1768" y="4095"/>
                  </a:lnTo>
                  <a:lnTo>
                    <a:pt x="1608" y="9110"/>
                  </a:lnTo>
                  <a:cubicBezTo>
                    <a:pt x="1608" y="9238"/>
                    <a:pt x="1704" y="9335"/>
                    <a:pt x="1801" y="9335"/>
                  </a:cubicBezTo>
                  <a:cubicBezTo>
                    <a:pt x="1929" y="9335"/>
                    <a:pt x="1993" y="9238"/>
                    <a:pt x="2026" y="9142"/>
                  </a:cubicBezTo>
                  <a:lnTo>
                    <a:pt x="2186" y="4063"/>
                  </a:lnTo>
                  <a:lnTo>
                    <a:pt x="2154" y="3966"/>
                  </a:lnTo>
                  <a:lnTo>
                    <a:pt x="418" y="109"/>
                  </a:lnTo>
                  <a:cubicBezTo>
                    <a:pt x="394" y="37"/>
                    <a:pt x="316" y="1"/>
                    <a:pt x="2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62"/>
            <p:cNvSpPr/>
            <p:nvPr/>
          </p:nvSpPr>
          <p:spPr>
            <a:xfrm>
              <a:off x="1827475" y="3665300"/>
              <a:ext cx="123775" cy="93475"/>
            </a:xfrm>
            <a:custGeom>
              <a:avLst/>
              <a:gdLst/>
              <a:ahLst/>
              <a:cxnLst/>
              <a:rect l="l" t="t" r="r" b="b"/>
              <a:pathLst>
                <a:path w="4951" h="3739" extrusionOk="0">
                  <a:moveTo>
                    <a:pt x="4757" y="1"/>
                  </a:moveTo>
                  <a:cubicBezTo>
                    <a:pt x="4660" y="1"/>
                    <a:pt x="4586" y="59"/>
                    <a:pt x="4533" y="138"/>
                  </a:cubicBezTo>
                  <a:lnTo>
                    <a:pt x="4533" y="170"/>
                  </a:lnTo>
                  <a:cubicBezTo>
                    <a:pt x="4468" y="331"/>
                    <a:pt x="4083" y="1134"/>
                    <a:pt x="3343" y="1874"/>
                  </a:cubicBezTo>
                  <a:cubicBezTo>
                    <a:pt x="2636" y="2645"/>
                    <a:pt x="1575" y="3320"/>
                    <a:pt x="193" y="3320"/>
                  </a:cubicBezTo>
                  <a:cubicBezTo>
                    <a:pt x="65" y="3320"/>
                    <a:pt x="0" y="3417"/>
                    <a:pt x="0" y="3545"/>
                  </a:cubicBezTo>
                  <a:cubicBezTo>
                    <a:pt x="0" y="3642"/>
                    <a:pt x="65" y="3738"/>
                    <a:pt x="193" y="3738"/>
                  </a:cubicBezTo>
                  <a:cubicBezTo>
                    <a:pt x="1833" y="3738"/>
                    <a:pt x="3022" y="2870"/>
                    <a:pt x="3793" y="2002"/>
                  </a:cubicBezTo>
                  <a:cubicBezTo>
                    <a:pt x="4565" y="1134"/>
                    <a:pt x="4918" y="299"/>
                    <a:pt x="4918" y="299"/>
                  </a:cubicBezTo>
                  <a:cubicBezTo>
                    <a:pt x="4951" y="170"/>
                    <a:pt x="4918" y="74"/>
                    <a:pt x="4822" y="9"/>
                  </a:cubicBezTo>
                  <a:cubicBezTo>
                    <a:pt x="4799" y="4"/>
                    <a:pt x="4777" y="1"/>
                    <a:pt x="47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62"/>
            <p:cNvSpPr/>
            <p:nvPr/>
          </p:nvSpPr>
          <p:spPr>
            <a:xfrm>
              <a:off x="1726225" y="3634675"/>
              <a:ext cx="181625" cy="758150"/>
            </a:xfrm>
            <a:custGeom>
              <a:avLst/>
              <a:gdLst/>
              <a:ahLst/>
              <a:cxnLst/>
              <a:rect l="l" t="t" r="r" b="b"/>
              <a:pathLst>
                <a:path w="7265" h="30326" extrusionOk="0">
                  <a:moveTo>
                    <a:pt x="7025" y="0"/>
                  </a:moveTo>
                  <a:cubicBezTo>
                    <a:pt x="6982" y="0"/>
                    <a:pt x="6940" y="16"/>
                    <a:pt x="6911" y="45"/>
                  </a:cubicBezTo>
                  <a:lnTo>
                    <a:pt x="5143" y="1620"/>
                  </a:lnTo>
                  <a:cubicBezTo>
                    <a:pt x="5111" y="1684"/>
                    <a:pt x="5079" y="1716"/>
                    <a:pt x="5079" y="1781"/>
                  </a:cubicBezTo>
                  <a:lnTo>
                    <a:pt x="5079" y="2938"/>
                  </a:lnTo>
                  <a:lnTo>
                    <a:pt x="2893" y="2456"/>
                  </a:lnTo>
                  <a:cubicBezTo>
                    <a:pt x="2797" y="2456"/>
                    <a:pt x="2732" y="2456"/>
                    <a:pt x="2700" y="2520"/>
                  </a:cubicBezTo>
                  <a:cubicBezTo>
                    <a:pt x="2636" y="2584"/>
                    <a:pt x="2636" y="2649"/>
                    <a:pt x="2636" y="2713"/>
                  </a:cubicBezTo>
                  <a:lnTo>
                    <a:pt x="3857" y="6185"/>
                  </a:lnTo>
                  <a:lnTo>
                    <a:pt x="0" y="30100"/>
                  </a:lnTo>
                  <a:cubicBezTo>
                    <a:pt x="0" y="30196"/>
                    <a:pt x="64" y="30293"/>
                    <a:pt x="193" y="30325"/>
                  </a:cubicBezTo>
                  <a:cubicBezTo>
                    <a:pt x="289" y="30325"/>
                    <a:pt x="386" y="30261"/>
                    <a:pt x="418" y="30164"/>
                  </a:cubicBezTo>
                  <a:lnTo>
                    <a:pt x="4243" y="6185"/>
                  </a:lnTo>
                  <a:lnTo>
                    <a:pt x="4243" y="6088"/>
                  </a:lnTo>
                  <a:lnTo>
                    <a:pt x="3150" y="2938"/>
                  </a:lnTo>
                  <a:lnTo>
                    <a:pt x="5240" y="3388"/>
                  </a:lnTo>
                  <a:cubicBezTo>
                    <a:pt x="5304" y="3388"/>
                    <a:pt x="5368" y="3388"/>
                    <a:pt x="5400" y="3324"/>
                  </a:cubicBezTo>
                  <a:cubicBezTo>
                    <a:pt x="5465" y="3292"/>
                    <a:pt x="5497" y="3259"/>
                    <a:pt x="5497" y="3195"/>
                  </a:cubicBezTo>
                  <a:lnTo>
                    <a:pt x="5497" y="1877"/>
                  </a:lnTo>
                  <a:lnTo>
                    <a:pt x="7168" y="366"/>
                  </a:lnTo>
                  <a:cubicBezTo>
                    <a:pt x="7265" y="270"/>
                    <a:pt x="7265" y="141"/>
                    <a:pt x="7168" y="77"/>
                  </a:cubicBezTo>
                  <a:cubicBezTo>
                    <a:pt x="7133" y="24"/>
                    <a:pt x="707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62"/>
            <p:cNvSpPr/>
            <p:nvPr/>
          </p:nvSpPr>
          <p:spPr>
            <a:xfrm>
              <a:off x="1690850" y="4417675"/>
              <a:ext cx="32975" cy="40550"/>
            </a:xfrm>
            <a:custGeom>
              <a:avLst/>
              <a:gdLst/>
              <a:ahLst/>
              <a:cxnLst/>
              <a:rect l="l" t="t" r="r" b="b"/>
              <a:pathLst>
                <a:path w="1319" h="1622" extrusionOk="0">
                  <a:moveTo>
                    <a:pt x="1112" y="0"/>
                  </a:moveTo>
                  <a:cubicBezTo>
                    <a:pt x="1043" y="0"/>
                    <a:pt x="974" y="36"/>
                    <a:pt x="933" y="98"/>
                  </a:cubicBezTo>
                  <a:lnTo>
                    <a:pt x="65" y="1319"/>
                  </a:lnTo>
                  <a:cubicBezTo>
                    <a:pt x="1" y="1384"/>
                    <a:pt x="33" y="1512"/>
                    <a:pt x="97" y="1577"/>
                  </a:cubicBezTo>
                  <a:cubicBezTo>
                    <a:pt x="141" y="1606"/>
                    <a:pt x="190" y="1621"/>
                    <a:pt x="238" y="1621"/>
                  </a:cubicBezTo>
                  <a:cubicBezTo>
                    <a:pt x="296" y="1621"/>
                    <a:pt x="351" y="1598"/>
                    <a:pt x="387" y="1544"/>
                  </a:cubicBezTo>
                  <a:lnTo>
                    <a:pt x="1254" y="323"/>
                  </a:lnTo>
                  <a:cubicBezTo>
                    <a:pt x="1319" y="227"/>
                    <a:pt x="1319" y="98"/>
                    <a:pt x="1222" y="34"/>
                  </a:cubicBezTo>
                  <a:cubicBezTo>
                    <a:pt x="1188" y="11"/>
                    <a:pt x="1150" y="0"/>
                    <a:pt x="11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756EFDB-243A-EE0C-84D1-D1E075A3D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30" y="4299942"/>
            <a:ext cx="1281568" cy="6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895DBBD9-491F-063B-B5CC-A24AA59337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0" t="27829" r="4433" b="23324"/>
          <a:stretch/>
        </p:blipFill>
        <p:spPr bwMode="auto">
          <a:xfrm>
            <a:off x="6359455" y="2242312"/>
            <a:ext cx="960778" cy="52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A4BEBCF-A993-5FCD-95D7-4C9C8D21B2FF}"/>
              </a:ext>
            </a:extLst>
          </p:cNvPr>
          <p:cNvSpPr/>
          <p:nvPr/>
        </p:nvSpPr>
        <p:spPr>
          <a:xfrm>
            <a:off x="6441906" y="2762792"/>
            <a:ext cx="878327" cy="25649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736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7" name="Google Shape;3457;p58"/>
          <p:cNvSpPr txBox="1">
            <a:spLocks noGrp="1"/>
          </p:cNvSpPr>
          <p:nvPr>
            <p:ph type="title"/>
          </p:nvPr>
        </p:nvSpPr>
        <p:spPr>
          <a:xfrm>
            <a:off x="467544" y="1851670"/>
            <a:ext cx="3885756" cy="18114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BR" sz="2400" dirty="0">
                <a:latin typeface="Arial Black" panose="020B0A04020102020204" pitchFamily="34" charset="0"/>
              </a:rPr>
              <a:t> O uso de 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HTML, CSS e </a:t>
            </a:r>
            <a:r>
              <a:rPr lang="pt-BR" sz="2400" dirty="0" err="1">
                <a:solidFill>
                  <a:schemeClr val="bg1"/>
                </a:solidFill>
                <a:latin typeface="Arial Black" panose="020B0A04020102020204" pitchFamily="34" charset="0"/>
              </a:rPr>
              <a:t>JavaScript</a:t>
            </a:r>
            <a:r>
              <a:rPr lang="pt-BR" sz="2400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pt-BR" sz="2400" dirty="0">
                <a:latin typeface="Arial Black" panose="020B0A04020102020204" pitchFamily="34" charset="0"/>
              </a:rPr>
              <a:t>no Desenvolvimento Web Moderno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Quem são elas?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600" b="1" dirty="0"/>
              <a:t>HTML, CSS e </a:t>
            </a:r>
            <a:r>
              <a:rPr lang="pt-BR" sz="1600" b="1" dirty="0" err="1"/>
              <a:t>JavaScript</a:t>
            </a:r>
            <a:r>
              <a:rPr lang="pt-BR" sz="1600" b="1" dirty="0"/>
              <a:t> </a:t>
            </a:r>
            <a:r>
              <a:rPr lang="pt-BR" sz="1600" dirty="0"/>
              <a:t>são as três principais linguagens utilizadas no desenvolvimento web moderno. Cada uma dessas linguagens tem um papel específico no processo de criação de um site ou aplicação web.</a:t>
            </a:r>
          </a:p>
        </p:txBody>
      </p:sp>
      <p:pic>
        <p:nvPicPr>
          <p:cNvPr id="1026" name="Picture 2" descr="https://apexensino.com.br/wp-content/uploads/2017/11/html-css-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9502"/>
            <a:ext cx="388843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9B80027-6116-242B-6D68-AE836296D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299942"/>
            <a:ext cx="1281568" cy="6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699792" y="2787774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Estou em toda parte!</a:t>
            </a:r>
            <a:endParaRPr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35" y="339502"/>
            <a:ext cx="2129453" cy="2129453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15132EF-07E2-933F-A7E5-764C1B1A0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577" y="4469144"/>
            <a:ext cx="1281568" cy="66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8878">
            <a:off x="2839019" y="-34617"/>
            <a:ext cx="5143500" cy="5143500"/>
          </a:xfrm>
          <a:prstGeom prst="rect">
            <a:avLst/>
          </a:prstGeom>
        </p:spPr>
      </p:pic>
      <p:sp>
        <p:nvSpPr>
          <p:cNvPr id="3213" name="Google Shape;3213;p57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latin typeface="Arial Black" panose="020B0A04020102020204" pitchFamily="34" charset="0"/>
              </a:rPr>
              <a:t>O que é o HTML?</a:t>
            </a:r>
            <a:endParaRPr dirty="0">
              <a:latin typeface="Arial Black" panose="020B0A040201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3214" name="Google Shape;3214;p57"/>
          <p:cNvSpPr txBox="1">
            <a:spLocks noGrp="1"/>
          </p:cNvSpPr>
          <p:nvPr>
            <p:ph type="subTitle" idx="1"/>
          </p:nvPr>
        </p:nvSpPr>
        <p:spPr>
          <a:xfrm>
            <a:off x="4067944" y="1203597"/>
            <a:ext cx="4180031" cy="3077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HTML é a linguagem padrão para criar a estrutura básica de um site, definindo a hierarquia de conteúdo e organizando-o em elementos como cabeçalhos, parágrafos, listas e imagens. HTML é uma linguagem relativamente simples e fácil de aprender, mas é fundamental para qualquer projeto web.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251520" y="1287403"/>
            <a:ext cx="3528392" cy="3219822"/>
            <a:chOff x="251520" y="1287403"/>
            <a:chExt cx="3528392" cy="3219822"/>
          </a:xfrm>
        </p:grpSpPr>
        <p:grpSp>
          <p:nvGrpSpPr>
            <p:cNvPr id="242" name="Google Shape;3815;p64"/>
            <p:cNvGrpSpPr/>
            <p:nvPr/>
          </p:nvGrpSpPr>
          <p:grpSpPr>
            <a:xfrm>
              <a:off x="251520" y="1287403"/>
              <a:ext cx="3528392" cy="3219822"/>
              <a:chOff x="1171725" y="542675"/>
              <a:chExt cx="5016950" cy="4578200"/>
            </a:xfrm>
          </p:grpSpPr>
          <p:sp>
            <p:nvSpPr>
              <p:cNvPr id="243" name="Google Shape;3816;p64"/>
              <p:cNvSpPr/>
              <p:nvPr/>
            </p:nvSpPr>
            <p:spPr>
              <a:xfrm>
                <a:off x="1171725" y="542775"/>
                <a:ext cx="5016950" cy="4577925"/>
              </a:xfrm>
              <a:custGeom>
                <a:avLst/>
                <a:gdLst/>
                <a:ahLst/>
                <a:cxnLst/>
                <a:rect l="l" t="t" r="r" b="b"/>
                <a:pathLst>
                  <a:path w="200678" h="183117" extrusionOk="0">
                    <a:moveTo>
                      <a:pt x="147944" y="1"/>
                    </a:moveTo>
                    <a:cubicBezTo>
                      <a:pt x="128902" y="1"/>
                      <a:pt x="116374" y="16962"/>
                      <a:pt x="88848" y="22980"/>
                    </a:cubicBezTo>
                    <a:cubicBezTo>
                      <a:pt x="56060" y="30148"/>
                      <a:pt x="46096" y="27030"/>
                      <a:pt x="23048" y="51171"/>
                    </a:cubicBezTo>
                    <a:cubicBezTo>
                      <a:pt x="1" y="75311"/>
                      <a:pt x="5304" y="121085"/>
                      <a:pt x="34491" y="150176"/>
                    </a:cubicBezTo>
                    <a:cubicBezTo>
                      <a:pt x="63711" y="179299"/>
                      <a:pt x="92448" y="182578"/>
                      <a:pt x="92448" y="182578"/>
                    </a:cubicBezTo>
                    <a:cubicBezTo>
                      <a:pt x="92448" y="182578"/>
                      <a:pt x="95800" y="183116"/>
                      <a:pt x="101224" y="183116"/>
                    </a:cubicBezTo>
                    <a:cubicBezTo>
                      <a:pt x="113079" y="183116"/>
                      <a:pt x="134832" y="180544"/>
                      <a:pt x="153136" y="164159"/>
                    </a:cubicBezTo>
                    <a:cubicBezTo>
                      <a:pt x="179816" y="140243"/>
                      <a:pt x="187145" y="101381"/>
                      <a:pt x="193928" y="70104"/>
                    </a:cubicBezTo>
                    <a:cubicBezTo>
                      <a:pt x="200678" y="38795"/>
                      <a:pt x="186309" y="10958"/>
                      <a:pt x="159726" y="2054"/>
                    </a:cubicBezTo>
                    <a:cubicBezTo>
                      <a:pt x="155461" y="620"/>
                      <a:pt x="151583" y="1"/>
                      <a:pt x="14794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817;p64"/>
              <p:cNvSpPr/>
              <p:nvPr/>
            </p:nvSpPr>
            <p:spPr>
              <a:xfrm>
                <a:off x="1388700" y="542675"/>
                <a:ext cx="4672200" cy="4578200"/>
              </a:xfrm>
              <a:custGeom>
                <a:avLst/>
                <a:gdLst/>
                <a:ahLst/>
                <a:cxnLst/>
                <a:rect l="l" t="t" r="r" b="b"/>
                <a:pathLst>
                  <a:path w="186888" h="183128" extrusionOk="0">
                    <a:moveTo>
                      <a:pt x="139282" y="1"/>
                    </a:moveTo>
                    <a:cubicBezTo>
                      <a:pt x="120220" y="1"/>
                      <a:pt x="107716" y="16973"/>
                      <a:pt x="80169" y="22984"/>
                    </a:cubicBezTo>
                    <a:cubicBezTo>
                      <a:pt x="47381" y="30152"/>
                      <a:pt x="37417" y="27034"/>
                      <a:pt x="14369" y="51175"/>
                    </a:cubicBezTo>
                    <a:cubicBezTo>
                      <a:pt x="4661" y="61332"/>
                      <a:pt x="0" y="75283"/>
                      <a:pt x="0" y="90230"/>
                    </a:cubicBezTo>
                    <a:cubicBezTo>
                      <a:pt x="0" y="110835"/>
                      <a:pt x="8904" y="133304"/>
                      <a:pt x="25812" y="150180"/>
                    </a:cubicBezTo>
                    <a:cubicBezTo>
                      <a:pt x="55032" y="179303"/>
                      <a:pt x="83769" y="182582"/>
                      <a:pt x="83769" y="182582"/>
                    </a:cubicBezTo>
                    <a:cubicBezTo>
                      <a:pt x="83769" y="182582"/>
                      <a:pt x="87112" y="183128"/>
                      <a:pt x="92544" y="183128"/>
                    </a:cubicBezTo>
                    <a:cubicBezTo>
                      <a:pt x="104373" y="183128"/>
                      <a:pt x="126135" y="180556"/>
                      <a:pt x="144457" y="164163"/>
                    </a:cubicBezTo>
                    <a:cubicBezTo>
                      <a:pt x="171137" y="140247"/>
                      <a:pt x="178466" y="101385"/>
                      <a:pt x="185249" y="70108"/>
                    </a:cubicBezTo>
                    <a:cubicBezTo>
                      <a:pt x="186374" y="64901"/>
                      <a:pt x="186888" y="59790"/>
                      <a:pt x="186888" y="54871"/>
                    </a:cubicBezTo>
                    <a:cubicBezTo>
                      <a:pt x="186888" y="30088"/>
                      <a:pt x="173194" y="9483"/>
                      <a:pt x="151047" y="2058"/>
                    </a:cubicBezTo>
                    <a:cubicBezTo>
                      <a:pt x="146772" y="612"/>
                      <a:pt x="142914" y="1"/>
                      <a:pt x="1392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45" name="Google Shape;3818;p64"/>
              <p:cNvSpPr/>
              <p:nvPr/>
            </p:nvSpPr>
            <p:spPr>
              <a:xfrm>
                <a:off x="1698100" y="4799425"/>
                <a:ext cx="3900725" cy="255575"/>
              </a:xfrm>
              <a:custGeom>
                <a:avLst/>
                <a:gdLst/>
                <a:ahLst/>
                <a:cxnLst/>
                <a:rect l="l" t="t" r="r" b="b"/>
                <a:pathLst>
                  <a:path w="156029" h="10223" extrusionOk="0">
                    <a:moveTo>
                      <a:pt x="78014" y="0"/>
                    </a:moveTo>
                    <a:cubicBezTo>
                      <a:pt x="34941" y="0"/>
                      <a:pt x="0" y="2282"/>
                      <a:pt x="0" y="5111"/>
                    </a:cubicBezTo>
                    <a:cubicBezTo>
                      <a:pt x="0" y="7908"/>
                      <a:pt x="34941" y="10222"/>
                      <a:pt x="78014" y="10222"/>
                    </a:cubicBezTo>
                    <a:cubicBezTo>
                      <a:pt x="121088" y="10222"/>
                      <a:pt x="156029" y="7908"/>
                      <a:pt x="156029" y="5111"/>
                    </a:cubicBezTo>
                    <a:cubicBezTo>
                      <a:pt x="156029" y="2282"/>
                      <a:pt x="121088" y="0"/>
                      <a:pt x="780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819;p64"/>
              <p:cNvSpPr/>
              <p:nvPr/>
            </p:nvSpPr>
            <p:spPr>
              <a:xfrm>
                <a:off x="2634300" y="1148600"/>
                <a:ext cx="3007925" cy="1915850"/>
              </a:xfrm>
              <a:custGeom>
                <a:avLst/>
                <a:gdLst/>
                <a:ahLst/>
                <a:cxnLst/>
                <a:rect l="l" t="t" r="r" b="b"/>
                <a:pathLst>
                  <a:path w="120317" h="76634" extrusionOk="0">
                    <a:moveTo>
                      <a:pt x="1190" y="1"/>
                    </a:moveTo>
                    <a:cubicBezTo>
                      <a:pt x="1061" y="1"/>
                      <a:pt x="965" y="97"/>
                      <a:pt x="965" y="226"/>
                    </a:cubicBezTo>
                    <a:cubicBezTo>
                      <a:pt x="965" y="322"/>
                      <a:pt x="1061" y="419"/>
                      <a:pt x="1190" y="419"/>
                    </a:cubicBezTo>
                    <a:lnTo>
                      <a:pt x="2475" y="419"/>
                    </a:lnTo>
                    <a:cubicBezTo>
                      <a:pt x="2572" y="419"/>
                      <a:pt x="2668" y="322"/>
                      <a:pt x="2668" y="226"/>
                    </a:cubicBezTo>
                    <a:cubicBezTo>
                      <a:pt x="2668" y="97"/>
                      <a:pt x="2572" y="1"/>
                      <a:pt x="2475" y="1"/>
                    </a:cubicBezTo>
                    <a:close/>
                    <a:moveTo>
                      <a:pt x="3729" y="1"/>
                    </a:moveTo>
                    <a:cubicBezTo>
                      <a:pt x="3633" y="1"/>
                      <a:pt x="3536" y="97"/>
                      <a:pt x="3536" y="226"/>
                    </a:cubicBezTo>
                    <a:cubicBezTo>
                      <a:pt x="3536" y="322"/>
                      <a:pt x="3633" y="419"/>
                      <a:pt x="3729" y="419"/>
                    </a:cubicBezTo>
                    <a:lnTo>
                      <a:pt x="5015" y="419"/>
                    </a:lnTo>
                    <a:cubicBezTo>
                      <a:pt x="5143" y="419"/>
                      <a:pt x="5240" y="322"/>
                      <a:pt x="5240" y="226"/>
                    </a:cubicBezTo>
                    <a:cubicBezTo>
                      <a:pt x="5240" y="97"/>
                      <a:pt x="5143" y="1"/>
                      <a:pt x="5015" y="1"/>
                    </a:cubicBezTo>
                    <a:close/>
                    <a:moveTo>
                      <a:pt x="6301" y="1"/>
                    </a:moveTo>
                    <a:cubicBezTo>
                      <a:pt x="6172" y="1"/>
                      <a:pt x="6076" y="97"/>
                      <a:pt x="6076" y="226"/>
                    </a:cubicBezTo>
                    <a:cubicBezTo>
                      <a:pt x="6076" y="322"/>
                      <a:pt x="6172" y="419"/>
                      <a:pt x="6301" y="419"/>
                    </a:cubicBezTo>
                    <a:lnTo>
                      <a:pt x="7554" y="419"/>
                    </a:lnTo>
                    <a:cubicBezTo>
                      <a:pt x="7683" y="419"/>
                      <a:pt x="7779" y="322"/>
                      <a:pt x="7779" y="226"/>
                    </a:cubicBezTo>
                    <a:cubicBezTo>
                      <a:pt x="7779" y="97"/>
                      <a:pt x="7683" y="1"/>
                      <a:pt x="7554" y="1"/>
                    </a:cubicBezTo>
                    <a:close/>
                    <a:moveTo>
                      <a:pt x="8840" y="1"/>
                    </a:moveTo>
                    <a:cubicBezTo>
                      <a:pt x="8711" y="1"/>
                      <a:pt x="8615" y="97"/>
                      <a:pt x="8615" y="226"/>
                    </a:cubicBezTo>
                    <a:cubicBezTo>
                      <a:pt x="8615" y="322"/>
                      <a:pt x="8711" y="419"/>
                      <a:pt x="8840" y="419"/>
                    </a:cubicBezTo>
                    <a:lnTo>
                      <a:pt x="10126" y="419"/>
                    </a:lnTo>
                    <a:cubicBezTo>
                      <a:pt x="10222" y="419"/>
                      <a:pt x="10319" y="322"/>
                      <a:pt x="10319" y="226"/>
                    </a:cubicBezTo>
                    <a:cubicBezTo>
                      <a:pt x="10319" y="97"/>
                      <a:pt x="10222" y="1"/>
                      <a:pt x="10126" y="1"/>
                    </a:cubicBezTo>
                    <a:close/>
                    <a:moveTo>
                      <a:pt x="11379" y="1"/>
                    </a:moveTo>
                    <a:cubicBezTo>
                      <a:pt x="11283" y="1"/>
                      <a:pt x="11187" y="97"/>
                      <a:pt x="11187" y="226"/>
                    </a:cubicBezTo>
                    <a:cubicBezTo>
                      <a:pt x="11187" y="322"/>
                      <a:pt x="11283" y="419"/>
                      <a:pt x="11379" y="419"/>
                    </a:cubicBezTo>
                    <a:lnTo>
                      <a:pt x="12665" y="419"/>
                    </a:lnTo>
                    <a:cubicBezTo>
                      <a:pt x="12794" y="419"/>
                      <a:pt x="12890" y="322"/>
                      <a:pt x="12890" y="226"/>
                    </a:cubicBezTo>
                    <a:cubicBezTo>
                      <a:pt x="12890" y="97"/>
                      <a:pt x="12794" y="1"/>
                      <a:pt x="12665" y="1"/>
                    </a:cubicBezTo>
                    <a:close/>
                    <a:moveTo>
                      <a:pt x="13951" y="1"/>
                    </a:moveTo>
                    <a:cubicBezTo>
                      <a:pt x="13822" y="1"/>
                      <a:pt x="13726" y="97"/>
                      <a:pt x="13726" y="226"/>
                    </a:cubicBezTo>
                    <a:cubicBezTo>
                      <a:pt x="13726" y="322"/>
                      <a:pt x="13822" y="419"/>
                      <a:pt x="13951" y="419"/>
                    </a:cubicBezTo>
                    <a:lnTo>
                      <a:pt x="15205" y="419"/>
                    </a:lnTo>
                    <a:cubicBezTo>
                      <a:pt x="15333" y="419"/>
                      <a:pt x="15430" y="322"/>
                      <a:pt x="15430" y="226"/>
                    </a:cubicBezTo>
                    <a:cubicBezTo>
                      <a:pt x="15430" y="97"/>
                      <a:pt x="15333" y="1"/>
                      <a:pt x="15205" y="1"/>
                    </a:cubicBezTo>
                    <a:close/>
                    <a:moveTo>
                      <a:pt x="16490" y="1"/>
                    </a:moveTo>
                    <a:cubicBezTo>
                      <a:pt x="16362" y="1"/>
                      <a:pt x="16265" y="97"/>
                      <a:pt x="16265" y="226"/>
                    </a:cubicBezTo>
                    <a:cubicBezTo>
                      <a:pt x="16265" y="322"/>
                      <a:pt x="16362" y="419"/>
                      <a:pt x="16490" y="419"/>
                    </a:cubicBezTo>
                    <a:lnTo>
                      <a:pt x="17776" y="419"/>
                    </a:lnTo>
                    <a:cubicBezTo>
                      <a:pt x="17873" y="419"/>
                      <a:pt x="17969" y="322"/>
                      <a:pt x="17969" y="226"/>
                    </a:cubicBezTo>
                    <a:cubicBezTo>
                      <a:pt x="17969" y="97"/>
                      <a:pt x="17873" y="1"/>
                      <a:pt x="17776" y="1"/>
                    </a:cubicBezTo>
                    <a:close/>
                    <a:moveTo>
                      <a:pt x="19030" y="1"/>
                    </a:moveTo>
                    <a:cubicBezTo>
                      <a:pt x="18933" y="1"/>
                      <a:pt x="18837" y="97"/>
                      <a:pt x="18837" y="226"/>
                    </a:cubicBezTo>
                    <a:cubicBezTo>
                      <a:pt x="18837" y="322"/>
                      <a:pt x="18933" y="419"/>
                      <a:pt x="19030" y="419"/>
                    </a:cubicBezTo>
                    <a:lnTo>
                      <a:pt x="20316" y="419"/>
                    </a:lnTo>
                    <a:cubicBezTo>
                      <a:pt x="20444" y="419"/>
                      <a:pt x="20541" y="322"/>
                      <a:pt x="20541" y="226"/>
                    </a:cubicBezTo>
                    <a:cubicBezTo>
                      <a:pt x="20541" y="97"/>
                      <a:pt x="20444" y="1"/>
                      <a:pt x="20316" y="1"/>
                    </a:cubicBezTo>
                    <a:close/>
                    <a:moveTo>
                      <a:pt x="21601" y="1"/>
                    </a:moveTo>
                    <a:cubicBezTo>
                      <a:pt x="21473" y="1"/>
                      <a:pt x="21376" y="97"/>
                      <a:pt x="21376" y="226"/>
                    </a:cubicBezTo>
                    <a:cubicBezTo>
                      <a:pt x="21376" y="322"/>
                      <a:pt x="21473" y="419"/>
                      <a:pt x="21601" y="419"/>
                    </a:cubicBezTo>
                    <a:lnTo>
                      <a:pt x="22855" y="419"/>
                    </a:lnTo>
                    <a:cubicBezTo>
                      <a:pt x="22984" y="419"/>
                      <a:pt x="23080" y="322"/>
                      <a:pt x="23080" y="226"/>
                    </a:cubicBezTo>
                    <a:cubicBezTo>
                      <a:pt x="23080" y="97"/>
                      <a:pt x="22984" y="1"/>
                      <a:pt x="22855" y="1"/>
                    </a:cubicBezTo>
                    <a:close/>
                    <a:moveTo>
                      <a:pt x="24141" y="1"/>
                    </a:moveTo>
                    <a:cubicBezTo>
                      <a:pt x="24012" y="1"/>
                      <a:pt x="23916" y="97"/>
                      <a:pt x="23916" y="226"/>
                    </a:cubicBezTo>
                    <a:cubicBezTo>
                      <a:pt x="23916" y="322"/>
                      <a:pt x="24012" y="419"/>
                      <a:pt x="24141" y="419"/>
                    </a:cubicBezTo>
                    <a:lnTo>
                      <a:pt x="25426" y="419"/>
                    </a:lnTo>
                    <a:cubicBezTo>
                      <a:pt x="25523" y="419"/>
                      <a:pt x="25619" y="322"/>
                      <a:pt x="25619" y="226"/>
                    </a:cubicBezTo>
                    <a:cubicBezTo>
                      <a:pt x="25619" y="97"/>
                      <a:pt x="25523" y="1"/>
                      <a:pt x="25426" y="1"/>
                    </a:cubicBezTo>
                    <a:close/>
                    <a:moveTo>
                      <a:pt x="26680" y="1"/>
                    </a:moveTo>
                    <a:cubicBezTo>
                      <a:pt x="26584" y="1"/>
                      <a:pt x="26487" y="97"/>
                      <a:pt x="26487" y="226"/>
                    </a:cubicBezTo>
                    <a:cubicBezTo>
                      <a:pt x="26487" y="322"/>
                      <a:pt x="26584" y="419"/>
                      <a:pt x="26680" y="419"/>
                    </a:cubicBezTo>
                    <a:lnTo>
                      <a:pt x="27966" y="419"/>
                    </a:lnTo>
                    <a:cubicBezTo>
                      <a:pt x="28094" y="419"/>
                      <a:pt x="28191" y="322"/>
                      <a:pt x="28191" y="226"/>
                    </a:cubicBezTo>
                    <a:cubicBezTo>
                      <a:pt x="28191" y="97"/>
                      <a:pt x="28094" y="1"/>
                      <a:pt x="27966" y="1"/>
                    </a:cubicBezTo>
                    <a:close/>
                    <a:moveTo>
                      <a:pt x="29252" y="1"/>
                    </a:moveTo>
                    <a:cubicBezTo>
                      <a:pt x="29123" y="1"/>
                      <a:pt x="29027" y="97"/>
                      <a:pt x="29027" y="226"/>
                    </a:cubicBezTo>
                    <a:cubicBezTo>
                      <a:pt x="29027" y="322"/>
                      <a:pt x="29123" y="419"/>
                      <a:pt x="29252" y="419"/>
                    </a:cubicBezTo>
                    <a:lnTo>
                      <a:pt x="30505" y="419"/>
                    </a:lnTo>
                    <a:cubicBezTo>
                      <a:pt x="30634" y="419"/>
                      <a:pt x="30730" y="322"/>
                      <a:pt x="30730" y="226"/>
                    </a:cubicBezTo>
                    <a:cubicBezTo>
                      <a:pt x="30730" y="97"/>
                      <a:pt x="30634" y="1"/>
                      <a:pt x="30505" y="1"/>
                    </a:cubicBezTo>
                    <a:close/>
                    <a:moveTo>
                      <a:pt x="31791" y="1"/>
                    </a:moveTo>
                    <a:cubicBezTo>
                      <a:pt x="31662" y="1"/>
                      <a:pt x="31598" y="97"/>
                      <a:pt x="31598" y="226"/>
                    </a:cubicBezTo>
                    <a:cubicBezTo>
                      <a:pt x="31598" y="322"/>
                      <a:pt x="31662" y="419"/>
                      <a:pt x="31791" y="419"/>
                    </a:cubicBezTo>
                    <a:lnTo>
                      <a:pt x="33077" y="419"/>
                    </a:lnTo>
                    <a:cubicBezTo>
                      <a:pt x="33173" y="419"/>
                      <a:pt x="33270" y="322"/>
                      <a:pt x="33270" y="226"/>
                    </a:cubicBezTo>
                    <a:cubicBezTo>
                      <a:pt x="33270" y="97"/>
                      <a:pt x="33173" y="1"/>
                      <a:pt x="33077" y="1"/>
                    </a:cubicBezTo>
                    <a:close/>
                    <a:moveTo>
                      <a:pt x="34330" y="1"/>
                    </a:moveTo>
                    <a:cubicBezTo>
                      <a:pt x="34234" y="1"/>
                      <a:pt x="34138" y="97"/>
                      <a:pt x="34138" y="226"/>
                    </a:cubicBezTo>
                    <a:cubicBezTo>
                      <a:pt x="34138" y="322"/>
                      <a:pt x="34234" y="419"/>
                      <a:pt x="34330" y="419"/>
                    </a:cubicBezTo>
                    <a:lnTo>
                      <a:pt x="35616" y="419"/>
                    </a:lnTo>
                    <a:cubicBezTo>
                      <a:pt x="35745" y="419"/>
                      <a:pt x="35841" y="322"/>
                      <a:pt x="35841" y="226"/>
                    </a:cubicBezTo>
                    <a:cubicBezTo>
                      <a:pt x="35841" y="97"/>
                      <a:pt x="35745" y="1"/>
                      <a:pt x="35616" y="1"/>
                    </a:cubicBezTo>
                    <a:close/>
                    <a:moveTo>
                      <a:pt x="36902" y="1"/>
                    </a:moveTo>
                    <a:cubicBezTo>
                      <a:pt x="36773" y="1"/>
                      <a:pt x="36677" y="97"/>
                      <a:pt x="36677" y="226"/>
                    </a:cubicBezTo>
                    <a:cubicBezTo>
                      <a:pt x="36677" y="322"/>
                      <a:pt x="36773" y="419"/>
                      <a:pt x="36902" y="419"/>
                    </a:cubicBezTo>
                    <a:lnTo>
                      <a:pt x="38188" y="419"/>
                    </a:lnTo>
                    <a:cubicBezTo>
                      <a:pt x="38284" y="419"/>
                      <a:pt x="38381" y="322"/>
                      <a:pt x="38381" y="226"/>
                    </a:cubicBezTo>
                    <a:cubicBezTo>
                      <a:pt x="38381" y="97"/>
                      <a:pt x="38284" y="1"/>
                      <a:pt x="38188" y="1"/>
                    </a:cubicBezTo>
                    <a:close/>
                    <a:moveTo>
                      <a:pt x="39441" y="1"/>
                    </a:moveTo>
                    <a:cubicBezTo>
                      <a:pt x="39345" y="1"/>
                      <a:pt x="39249" y="97"/>
                      <a:pt x="39249" y="226"/>
                    </a:cubicBezTo>
                    <a:cubicBezTo>
                      <a:pt x="39249" y="322"/>
                      <a:pt x="39345" y="419"/>
                      <a:pt x="39441" y="419"/>
                    </a:cubicBezTo>
                    <a:lnTo>
                      <a:pt x="40727" y="419"/>
                    </a:lnTo>
                    <a:cubicBezTo>
                      <a:pt x="40856" y="419"/>
                      <a:pt x="40920" y="322"/>
                      <a:pt x="40920" y="226"/>
                    </a:cubicBezTo>
                    <a:cubicBezTo>
                      <a:pt x="40920" y="97"/>
                      <a:pt x="40856" y="1"/>
                      <a:pt x="40727" y="1"/>
                    </a:cubicBezTo>
                    <a:close/>
                    <a:moveTo>
                      <a:pt x="42013" y="1"/>
                    </a:moveTo>
                    <a:cubicBezTo>
                      <a:pt x="41884" y="1"/>
                      <a:pt x="41788" y="97"/>
                      <a:pt x="41788" y="226"/>
                    </a:cubicBezTo>
                    <a:cubicBezTo>
                      <a:pt x="41788" y="322"/>
                      <a:pt x="41884" y="419"/>
                      <a:pt x="42013" y="419"/>
                    </a:cubicBezTo>
                    <a:lnTo>
                      <a:pt x="43267" y="419"/>
                    </a:lnTo>
                    <a:cubicBezTo>
                      <a:pt x="43395" y="419"/>
                      <a:pt x="43492" y="322"/>
                      <a:pt x="43492" y="226"/>
                    </a:cubicBezTo>
                    <a:cubicBezTo>
                      <a:pt x="43492" y="97"/>
                      <a:pt x="43395" y="1"/>
                      <a:pt x="43267" y="1"/>
                    </a:cubicBezTo>
                    <a:close/>
                    <a:moveTo>
                      <a:pt x="44552" y="1"/>
                    </a:moveTo>
                    <a:cubicBezTo>
                      <a:pt x="44424" y="1"/>
                      <a:pt x="44327" y="97"/>
                      <a:pt x="44327" y="226"/>
                    </a:cubicBezTo>
                    <a:cubicBezTo>
                      <a:pt x="44327" y="322"/>
                      <a:pt x="44424" y="419"/>
                      <a:pt x="44552" y="419"/>
                    </a:cubicBezTo>
                    <a:lnTo>
                      <a:pt x="45838" y="419"/>
                    </a:lnTo>
                    <a:cubicBezTo>
                      <a:pt x="45935" y="419"/>
                      <a:pt x="46031" y="322"/>
                      <a:pt x="46031" y="226"/>
                    </a:cubicBezTo>
                    <a:cubicBezTo>
                      <a:pt x="46031" y="97"/>
                      <a:pt x="45935" y="1"/>
                      <a:pt x="45838" y="1"/>
                    </a:cubicBezTo>
                    <a:close/>
                    <a:moveTo>
                      <a:pt x="47092" y="1"/>
                    </a:moveTo>
                    <a:cubicBezTo>
                      <a:pt x="46995" y="1"/>
                      <a:pt x="46899" y="97"/>
                      <a:pt x="46899" y="226"/>
                    </a:cubicBezTo>
                    <a:cubicBezTo>
                      <a:pt x="46899" y="322"/>
                      <a:pt x="46995" y="419"/>
                      <a:pt x="47092" y="419"/>
                    </a:cubicBezTo>
                    <a:lnTo>
                      <a:pt x="48378" y="419"/>
                    </a:lnTo>
                    <a:cubicBezTo>
                      <a:pt x="48506" y="419"/>
                      <a:pt x="48603" y="322"/>
                      <a:pt x="48603" y="226"/>
                    </a:cubicBezTo>
                    <a:cubicBezTo>
                      <a:pt x="48603" y="97"/>
                      <a:pt x="48506" y="1"/>
                      <a:pt x="48378" y="1"/>
                    </a:cubicBezTo>
                    <a:close/>
                    <a:moveTo>
                      <a:pt x="49663" y="1"/>
                    </a:moveTo>
                    <a:cubicBezTo>
                      <a:pt x="49535" y="1"/>
                      <a:pt x="49438" y="97"/>
                      <a:pt x="49438" y="226"/>
                    </a:cubicBezTo>
                    <a:cubicBezTo>
                      <a:pt x="49438" y="322"/>
                      <a:pt x="49535" y="419"/>
                      <a:pt x="49663" y="419"/>
                    </a:cubicBezTo>
                    <a:lnTo>
                      <a:pt x="50917" y="419"/>
                    </a:lnTo>
                    <a:cubicBezTo>
                      <a:pt x="51046" y="419"/>
                      <a:pt x="51142" y="322"/>
                      <a:pt x="51142" y="226"/>
                    </a:cubicBezTo>
                    <a:cubicBezTo>
                      <a:pt x="51142" y="97"/>
                      <a:pt x="51046" y="1"/>
                      <a:pt x="50917" y="1"/>
                    </a:cubicBezTo>
                    <a:close/>
                    <a:moveTo>
                      <a:pt x="52203" y="1"/>
                    </a:moveTo>
                    <a:cubicBezTo>
                      <a:pt x="52074" y="1"/>
                      <a:pt x="51978" y="97"/>
                      <a:pt x="51978" y="226"/>
                    </a:cubicBezTo>
                    <a:cubicBezTo>
                      <a:pt x="51978" y="322"/>
                      <a:pt x="52074" y="419"/>
                      <a:pt x="52203" y="419"/>
                    </a:cubicBezTo>
                    <a:lnTo>
                      <a:pt x="53489" y="419"/>
                    </a:lnTo>
                    <a:cubicBezTo>
                      <a:pt x="53585" y="419"/>
                      <a:pt x="53681" y="322"/>
                      <a:pt x="53681" y="226"/>
                    </a:cubicBezTo>
                    <a:cubicBezTo>
                      <a:pt x="53681" y="97"/>
                      <a:pt x="53585" y="1"/>
                      <a:pt x="53489" y="1"/>
                    </a:cubicBezTo>
                    <a:close/>
                    <a:moveTo>
                      <a:pt x="54742" y="1"/>
                    </a:moveTo>
                    <a:cubicBezTo>
                      <a:pt x="54646" y="1"/>
                      <a:pt x="54549" y="97"/>
                      <a:pt x="54549" y="226"/>
                    </a:cubicBezTo>
                    <a:cubicBezTo>
                      <a:pt x="54549" y="322"/>
                      <a:pt x="54646" y="419"/>
                      <a:pt x="54742" y="419"/>
                    </a:cubicBezTo>
                    <a:lnTo>
                      <a:pt x="56028" y="419"/>
                    </a:lnTo>
                    <a:cubicBezTo>
                      <a:pt x="56157" y="419"/>
                      <a:pt x="56253" y="322"/>
                      <a:pt x="56253" y="226"/>
                    </a:cubicBezTo>
                    <a:cubicBezTo>
                      <a:pt x="56253" y="97"/>
                      <a:pt x="56157" y="1"/>
                      <a:pt x="56028" y="1"/>
                    </a:cubicBezTo>
                    <a:close/>
                    <a:moveTo>
                      <a:pt x="57314" y="1"/>
                    </a:moveTo>
                    <a:cubicBezTo>
                      <a:pt x="57185" y="1"/>
                      <a:pt x="57089" y="97"/>
                      <a:pt x="57089" y="226"/>
                    </a:cubicBezTo>
                    <a:cubicBezTo>
                      <a:pt x="57089" y="322"/>
                      <a:pt x="57185" y="419"/>
                      <a:pt x="57314" y="419"/>
                    </a:cubicBezTo>
                    <a:lnTo>
                      <a:pt x="58567" y="419"/>
                    </a:lnTo>
                    <a:cubicBezTo>
                      <a:pt x="58696" y="419"/>
                      <a:pt x="58792" y="322"/>
                      <a:pt x="58792" y="226"/>
                    </a:cubicBezTo>
                    <a:cubicBezTo>
                      <a:pt x="58792" y="97"/>
                      <a:pt x="58696" y="1"/>
                      <a:pt x="58567" y="1"/>
                    </a:cubicBezTo>
                    <a:close/>
                    <a:moveTo>
                      <a:pt x="59853" y="1"/>
                    </a:moveTo>
                    <a:cubicBezTo>
                      <a:pt x="59725" y="1"/>
                      <a:pt x="59628" y="97"/>
                      <a:pt x="59628" y="226"/>
                    </a:cubicBezTo>
                    <a:cubicBezTo>
                      <a:pt x="59628" y="322"/>
                      <a:pt x="59725" y="419"/>
                      <a:pt x="59853" y="419"/>
                    </a:cubicBezTo>
                    <a:lnTo>
                      <a:pt x="61139" y="419"/>
                    </a:lnTo>
                    <a:cubicBezTo>
                      <a:pt x="61235" y="419"/>
                      <a:pt x="61332" y="322"/>
                      <a:pt x="61332" y="226"/>
                    </a:cubicBezTo>
                    <a:cubicBezTo>
                      <a:pt x="61332" y="97"/>
                      <a:pt x="61235" y="1"/>
                      <a:pt x="61139" y="1"/>
                    </a:cubicBezTo>
                    <a:close/>
                    <a:moveTo>
                      <a:pt x="62393" y="1"/>
                    </a:moveTo>
                    <a:cubicBezTo>
                      <a:pt x="62296" y="1"/>
                      <a:pt x="62200" y="97"/>
                      <a:pt x="62200" y="226"/>
                    </a:cubicBezTo>
                    <a:cubicBezTo>
                      <a:pt x="62200" y="322"/>
                      <a:pt x="62296" y="419"/>
                      <a:pt x="62393" y="419"/>
                    </a:cubicBezTo>
                    <a:lnTo>
                      <a:pt x="63678" y="419"/>
                    </a:lnTo>
                    <a:cubicBezTo>
                      <a:pt x="63807" y="419"/>
                      <a:pt x="63903" y="322"/>
                      <a:pt x="63903" y="226"/>
                    </a:cubicBezTo>
                    <a:cubicBezTo>
                      <a:pt x="63903" y="97"/>
                      <a:pt x="63807" y="1"/>
                      <a:pt x="63678" y="1"/>
                    </a:cubicBezTo>
                    <a:close/>
                    <a:moveTo>
                      <a:pt x="64964" y="1"/>
                    </a:moveTo>
                    <a:cubicBezTo>
                      <a:pt x="64835" y="1"/>
                      <a:pt x="64739" y="97"/>
                      <a:pt x="64739" y="226"/>
                    </a:cubicBezTo>
                    <a:cubicBezTo>
                      <a:pt x="64739" y="322"/>
                      <a:pt x="64835" y="419"/>
                      <a:pt x="64964" y="419"/>
                    </a:cubicBezTo>
                    <a:lnTo>
                      <a:pt x="66218" y="419"/>
                    </a:lnTo>
                    <a:cubicBezTo>
                      <a:pt x="66346" y="419"/>
                      <a:pt x="66443" y="322"/>
                      <a:pt x="66443" y="226"/>
                    </a:cubicBezTo>
                    <a:cubicBezTo>
                      <a:pt x="66443" y="97"/>
                      <a:pt x="66346" y="1"/>
                      <a:pt x="66218" y="1"/>
                    </a:cubicBezTo>
                    <a:close/>
                    <a:moveTo>
                      <a:pt x="67503" y="1"/>
                    </a:moveTo>
                    <a:cubicBezTo>
                      <a:pt x="67375" y="1"/>
                      <a:pt x="67278" y="97"/>
                      <a:pt x="67278" y="226"/>
                    </a:cubicBezTo>
                    <a:cubicBezTo>
                      <a:pt x="67278" y="322"/>
                      <a:pt x="67375" y="419"/>
                      <a:pt x="67503" y="419"/>
                    </a:cubicBezTo>
                    <a:lnTo>
                      <a:pt x="68789" y="419"/>
                    </a:lnTo>
                    <a:cubicBezTo>
                      <a:pt x="68886" y="419"/>
                      <a:pt x="68982" y="322"/>
                      <a:pt x="68982" y="226"/>
                    </a:cubicBezTo>
                    <a:cubicBezTo>
                      <a:pt x="68982" y="97"/>
                      <a:pt x="68886" y="1"/>
                      <a:pt x="68789" y="1"/>
                    </a:cubicBezTo>
                    <a:close/>
                    <a:moveTo>
                      <a:pt x="70043" y="1"/>
                    </a:moveTo>
                    <a:cubicBezTo>
                      <a:pt x="69946" y="1"/>
                      <a:pt x="69850" y="97"/>
                      <a:pt x="69850" y="226"/>
                    </a:cubicBezTo>
                    <a:cubicBezTo>
                      <a:pt x="69850" y="322"/>
                      <a:pt x="69946" y="419"/>
                      <a:pt x="70043" y="419"/>
                    </a:cubicBezTo>
                    <a:lnTo>
                      <a:pt x="71329" y="419"/>
                    </a:lnTo>
                    <a:cubicBezTo>
                      <a:pt x="71457" y="419"/>
                      <a:pt x="71554" y="322"/>
                      <a:pt x="71554" y="226"/>
                    </a:cubicBezTo>
                    <a:cubicBezTo>
                      <a:pt x="71554" y="97"/>
                      <a:pt x="71457" y="1"/>
                      <a:pt x="71329" y="1"/>
                    </a:cubicBezTo>
                    <a:close/>
                    <a:moveTo>
                      <a:pt x="72614" y="1"/>
                    </a:moveTo>
                    <a:cubicBezTo>
                      <a:pt x="72486" y="1"/>
                      <a:pt x="72389" y="97"/>
                      <a:pt x="72389" y="226"/>
                    </a:cubicBezTo>
                    <a:cubicBezTo>
                      <a:pt x="72389" y="322"/>
                      <a:pt x="72486" y="419"/>
                      <a:pt x="72614" y="419"/>
                    </a:cubicBezTo>
                    <a:lnTo>
                      <a:pt x="73868" y="419"/>
                    </a:lnTo>
                    <a:cubicBezTo>
                      <a:pt x="73997" y="419"/>
                      <a:pt x="74093" y="322"/>
                      <a:pt x="74093" y="226"/>
                    </a:cubicBezTo>
                    <a:cubicBezTo>
                      <a:pt x="74093" y="97"/>
                      <a:pt x="73997" y="1"/>
                      <a:pt x="73868" y="1"/>
                    </a:cubicBezTo>
                    <a:close/>
                    <a:moveTo>
                      <a:pt x="75154" y="1"/>
                    </a:moveTo>
                    <a:cubicBezTo>
                      <a:pt x="75025" y="1"/>
                      <a:pt x="74961" y="97"/>
                      <a:pt x="74961" y="226"/>
                    </a:cubicBezTo>
                    <a:cubicBezTo>
                      <a:pt x="74961" y="322"/>
                      <a:pt x="75025" y="419"/>
                      <a:pt x="75154" y="419"/>
                    </a:cubicBezTo>
                    <a:lnTo>
                      <a:pt x="76440" y="419"/>
                    </a:lnTo>
                    <a:cubicBezTo>
                      <a:pt x="76536" y="419"/>
                      <a:pt x="76632" y="322"/>
                      <a:pt x="76632" y="226"/>
                    </a:cubicBezTo>
                    <a:cubicBezTo>
                      <a:pt x="76632" y="97"/>
                      <a:pt x="76536" y="1"/>
                      <a:pt x="76440" y="1"/>
                    </a:cubicBezTo>
                    <a:close/>
                    <a:moveTo>
                      <a:pt x="77693" y="1"/>
                    </a:moveTo>
                    <a:cubicBezTo>
                      <a:pt x="77597" y="1"/>
                      <a:pt x="77500" y="97"/>
                      <a:pt x="77500" y="226"/>
                    </a:cubicBezTo>
                    <a:cubicBezTo>
                      <a:pt x="77500" y="322"/>
                      <a:pt x="77597" y="419"/>
                      <a:pt x="77693" y="419"/>
                    </a:cubicBezTo>
                    <a:lnTo>
                      <a:pt x="78979" y="419"/>
                    </a:lnTo>
                    <a:cubicBezTo>
                      <a:pt x="79108" y="419"/>
                      <a:pt x="79204" y="322"/>
                      <a:pt x="79204" y="226"/>
                    </a:cubicBezTo>
                    <a:cubicBezTo>
                      <a:pt x="79204" y="97"/>
                      <a:pt x="79108" y="1"/>
                      <a:pt x="78979" y="1"/>
                    </a:cubicBezTo>
                    <a:close/>
                    <a:moveTo>
                      <a:pt x="80265" y="1"/>
                    </a:moveTo>
                    <a:cubicBezTo>
                      <a:pt x="80136" y="1"/>
                      <a:pt x="80040" y="97"/>
                      <a:pt x="80040" y="226"/>
                    </a:cubicBezTo>
                    <a:cubicBezTo>
                      <a:pt x="80040" y="322"/>
                      <a:pt x="80136" y="419"/>
                      <a:pt x="80265" y="419"/>
                    </a:cubicBezTo>
                    <a:lnTo>
                      <a:pt x="81518" y="419"/>
                    </a:lnTo>
                    <a:cubicBezTo>
                      <a:pt x="81647" y="419"/>
                      <a:pt x="81743" y="322"/>
                      <a:pt x="81743" y="226"/>
                    </a:cubicBezTo>
                    <a:cubicBezTo>
                      <a:pt x="81743" y="97"/>
                      <a:pt x="81647" y="1"/>
                      <a:pt x="81518" y="1"/>
                    </a:cubicBezTo>
                    <a:close/>
                    <a:moveTo>
                      <a:pt x="82804" y="1"/>
                    </a:moveTo>
                    <a:cubicBezTo>
                      <a:pt x="82708" y="1"/>
                      <a:pt x="82611" y="97"/>
                      <a:pt x="82611" y="226"/>
                    </a:cubicBezTo>
                    <a:cubicBezTo>
                      <a:pt x="82611" y="322"/>
                      <a:pt x="82708" y="419"/>
                      <a:pt x="82804" y="419"/>
                    </a:cubicBezTo>
                    <a:lnTo>
                      <a:pt x="84090" y="419"/>
                    </a:lnTo>
                    <a:cubicBezTo>
                      <a:pt x="84186" y="419"/>
                      <a:pt x="84283" y="322"/>
                      <a:pt x="84283" y="226"/>
                    </a:cubicBezTo>
                    <a:cubicBezTo>
                      <a:pt x="84283" y="97"/>
                      <a:pt x="84186" y="1"/>
                      <a:pt x="84090" y="1"/>
                    </a:cubicBezTo>
                    <a:close/>
                    <a:moveTo>
                      <a:pt x="85376" y="1"/>
                    </a:moveTo>
                    <a:cubicBezTo>
                      <a:pt x="85247" y="1"/>
                      <a:pt x="85151" y="97"/>
                      <a:pt x="85151" y="226"/>
                    </a:cubicBezTo>
                    <a:cubicBezTo>
                      <a:pt x="85151" y="322"/>
                      <a:pt x="85247" y="419"/>
                      <a:pt x="85376" y="419"/>
                    </a:cubicBezTo>
                    <a:lnTo>
                      <a:pt x="86629" y="419"/>
                    </a:lnTo>
                    <a:cubicBezTo>
                      <a:pt x="86758" y="419"/>
                      <a:pt x="86854" y="322"/>
                      <a:pt x="86854" y="226"/>
                    </a:cubicBezTo>
                    <a:cubicBezTo>
                      <a:pt x="86854" y="97"/>
                      <a:pt x="86758" y="1"/>
                      <a:pt x="86629" y="1"/>
                    </a:cubicBezTo>
                    <a:close/>
                    <a:moveTo>
                      <a:pt x="87915" y="1"/>
                    </a:moveTo>
                    <a:cubicBezTo>
                      <a:pt x="87787" y="1"/>
                      <a:pt x="87690" y="97"/>
                      <a:pt x="87690" y="226"/>
                    </a:cubicBezTo>
                    <a:cubicBezTo>
                      <a:pt x="87690" y="259"/>
                      <a:pt x="87702" y="293"/>
                      <a:pt x="87722" y="322"/>
                    </a:cubicBezTo>
                    <a:lnTo>
                      <a:pt x="87722" y="322"/>
                    </a:lnTo>
                    <a:lnTo>
                      <a:pt x="87722" y="1479"/>
                    </a:lnTo>
                    <a:cubicBezTo>
                      <a:pt x="87722" y="1608"/>
                      <a:pt x="87819" y="1704"/>
                      <a:pt x="87915" y="1704"/>
                    </a:cubicBezTo>
                    <a:cubicBezTo>
                      <a:pt x="88044" y="1704"/>
                      <a:pt x="88140" y="1608"/>
                      <a:pt x="88140" y="1479"/>
                    </a:cubicBezTo>
                    <a:lnTo>
                      <a:pt x="88140" y="226"/>
                    </a:lnTo>
                    <a:cubicBezTo>
                      <a:pt x="88140" y="161"/>
                      <a:pt x="88108" y="97"/>
                      <a:pt x="88076" y="65"/>
                    </a:cubicBezTo>
                    <a:cubicBezTo>
                      <a:pt x="88044" y="33"/>
                      <a:pt x="87979" y="1"/>
                      <a:pt x="87915" y="1"/>
                    </a:cubicBezTo>
                    <a:close/>
                    <a:moveTo>
                      <a:pt x="193" y="290"/>
                    </a:moveTo>
                    <a:cubicBezTo>
                      <a:pt x="97" y="290"/>
                      <a:pt x="0" y="386"/>
                      <a:pt x="0" y="515"/>
                    </a:cubicBezTo>
                    <a:lnTo>
                      <a:pt x="0" y="1769"/>
                    </a:lnTo>
                    <a:cubicBezTo>
                      <a:pt x="0" y="1897"/>
                      <a:pt x="97" y="1994"/>
                      <a:pt x="193" y="1994"/>
                    </a:cubicBezTo>
                    <a:cubicBezTo>
                      <a:pt x="322" y="1994"/>
                      <a:pt x="418" y="1897"/>
                      <a:pt x="418" y="1769"/>
                    </a:cubicBezTo>
                    <a:lnTo>
                      <a:pt x="418" y="515"/>
                    </a:lnTo>
                    <a:cubicBezTo>
                      <a:pt x="418" y="386"/>
                      <a:pt x="322" y="290"/>
                      <a:pt x="193" y="290"/>
                    </a:cubicBezTo>
                    <a:close/>
                    <a:moveTo>
                      <a:pt x="87915" y="2540"/>
                    </a:moveTo>
                    <a:cubicBezTo>
                      <a:pt x="87819" y="2540"/>
                      <a:pt x="87722" y="2637"/>
                      <a:pt x="87722" y="2765"/>
                    </a:cubicBezTo>
                    <a:lnTo>
                      <a:pt x="87722" y="4019"/>
                    </a:lnTo>
                    <a:cubicBezTo>
                      <a:pt x="87722" y="4147"/>
                      <a:pt x="87819" y="4244"/>
                      <a:pt x="87915" y="4244"/>
                    </a:cubicBezTo>
                    <a:cubicBezTo>
                      <a:pt x="88044" y="4244"/>
                      <a:pt x="88140" y="4147"/>
                      <a:pt x="88140" y="4019"/>
                    </a:cubicBezTo>
                    <a:lnTo>
                      <a:pt x="88140" y="2765"/>
                    </a:lnTo>
                    <a:cubicBezTo>
                      <a:pt x="88140" y="2637"/>
                      <a:pt x="88044" y="2540"/>
                      <a:pt x="87915" y="2540"/>
                    </a:cubicBezTo>
                    <a:close/>
                    <a:moveTo>
                      <a:pt x="193" y="2829"/>
                    </a:moveTo>
                    <a:cubicBezTo>
                      <a:pt x="97" y="2829"/>
                      <a:pt x="0" y="2926"/>
                      <a:pt x="0" y="3054"/>
                    </a:cubicBezTo>
                    <a:lnTo>
                      <a:pt x="0" y="4340"/>
                    </a:lnTo>
                    <a:cubicBezTo>
                      <a:pt x="0" y="4437"/>
                      <a:pt x="97" y="4533"/>
                      <a:pt x="193" y="4533"/>
                    </a:cubicBezTo>
                    <a:cubicBezTo>
                      <a:pt x="322" y="4533"/>
                      <a:pt x="418" y="4437"/>
                      <a:pt x="418" y="4340"/>
                    </a:cubicBezTo>
                    <a:lnTo>
                      <a:pt x="418" y="3054"/>
                    </a:lnTo>
                    <a:cubicBezTo>
                      <a:pt x="418" y="2926"/>
                      <a:pt x="322" y="2829"/>
                      <a:pt x="193" y="2829"/>
                    </a:cubicBezTo>
                    <a:close/>
                    <a:moveTo>
                      <a:pt x="87915" y="5080"/>
                    </a:moveTo>
                    <a:cubicBezTo>
                      <a:pt x="87819" y="5080"/>
                      <a:pt x="87722" y="5176"/>
                      <a:pt x="87722" y="5305"/>
                    </a:cubicBezTo>
                    <a:lnTo>
                      <a:pt x="87722" y="6590"/>
                    </a:lnTo>
                    <a:cubicBezTo>
                      <a:pt x="87722" y="6687"/>
                      <a:pt x="87819" y="6783"/>
                      <a:pt x="87915" y="6783"/>
                    </a:cubicBezTo>
                    <a:cubicBezTo>
                      <a:pt x="88044" y="6783"/>
                      <a:pt x="88140" y="6687"/>
                      <a:pt x="88140" y="6590"/>
                    </a:cubicBezTo>
                    <a:lnTo>
                      <a:pt x="88140" y="5305"/>
                    </a:lnTo>
                    <a:cubicBezTo>
                      <a:pt x="88140" y="5176"/>
                      <a:pt x="88044" y="5080"/>
                      <a:pt x="87915" y="5080"/>
                    </a:cubicBezTo>
                    <a:close/>
                    <a:moveTo>
                      <a:pt x="193" y="5401"/>
                    </a:moveTo>
                    <a:cubicBezTo>
                      <a:pt x="97" y="5401"/>
                      <a:pt x="0" y="5497"/>
                      <a:pt x="0" y="5594"/>
                    </a:cubicBezTo>
                    <a:lnTo>
                      <a:pt x="0" y="6880"/>
                    </a:lnTo>
                    <a:cubicBezTo>
                      <a:pt x="0" y="7008"/>
                      <a:pt x="97" y="7105"/>
                      <a:pt x="193" y="7105"/>
                    </a:cubicBezTo>
                    <a:cubicBezTo>
                      <a:pt x="322" y="7105"/>
                      <a:pt x="418" y="7008"/>
                      <a:pt x="418" y="6880"/>
                    </a:cubicBezTo>
                    <a:lnTo>
                      <a:pt x="418" y="5594"/>
                    </a:lnTo>
                    <a:cubicBezTo>
                      <a:pt x="418" y="5497"/>
                      <a:pt x="322" y="5401"/>
                      <a:pt x="193" y="5401"/>
                    </a:cubicBezTo>
                    <a:close/>
                    <a:moveTo>
                      <a:pt x="87915" y="7651"/>
                    </a:moveTo>
                    <a:cubicBezTo>
                      <a:pt x="87819" y="7651"/>
                      <a:pt x="87722" y="7748"/>
                      <a:pt x="87722" y="7844"/>
                    </a:cubicBezTo>
                    <a:lnTo>
                      <a:pt x="87722" y="9130"/>
                    </a:lnTo>
                    <a:cubicBezTo>
                      <a:pt x="87722" y="9258"/>
                      <a:pt x="87819" y="9355"/>
                      <a:pt x="87915" y="9355"/>
                    </a:cubicBezTo>
                    <a:cubicBezTo>
                      <a:pt x="88044" y="9355"/>
                      <a:pt x="88140" y="9258"/>
                      <a:pt x="88140" y="9130"/>
                    </a:cubicBezTo>
                    <a:lnTo>
                      <a:pt x="88140" y="7844"/>
                    </a:lnTo>
                    <a:cubicBezTo>
                      <a:pt x="88140" y="7748"/>
                      <a:pt x="88044" y="7651"/>
                      <a:pt x="87915" y="7651"/>
                    </a:cubicBezTo>
                    <a:close/>
                    <a:moveTo>
                      <a:pt x="193" y="7940"/>
                    </a:moveTo>
                    <a:cubicBezTo>
                      <a:pt x="97" y="7940"/>
                      <a:pt x="0" y="8037"/>
                      <a:pt x="0" y="8165"/>
                    </a:cubicBezTo>
                    <a:lnTo>
                      <a:pt x="0" y="9419"/>
                    </a:lnTo>
                    <a:cubicBezTo>
                      <a:pt x="0" y="9548"/>
                      <a:pt x="97" y="9644"/>
                      <a:pt x="193" y="9644"/>
                    </a:cubicBezTo>
                    <a:cubicBezTo>
                      <a:pt x="322" y="9644"/>
                      <a:pt x="418" y="9548"/>
                      <a:pt x="418" y="9419"/>
                    </a:cubicBezTo>
                    <a:lnTo>
                      <a:pt x="418" y="8165"/>
                    </a:lnTo>
                    <a:cubicBezTo>
                      <a:pt x="418" y="8037"/>
                      <a:pt x="322" y="7940"/>
                      <a:pt x="193" y="7940"/>
                    </a:cubicBezTo>
                    <a:close/>
                    <a:moveTo>
                      <a:pt x="87915" y="10191"/>
                    </a:moveTo>
                    <a:cubicBezTo>
                      <a:pt x="87819" y="10191"/>
                      <a:pt x="87722" y="10287"/>
                      <a:pt x="87722" y="10416"/>
                    </a:cubicBezTo>
                    <a:lnTo>
                      <a:pt x="87722" y="11669"/>
                    </a:lnTo>
                    <a:cubicBezTo>
                      <a:pt x="87722" y="11798"/>
                      <a:pt x="87819" y="11894"/>
                      <a:pt x="87915" y="11894"/>
                    </a:cubicBezTo>
                    <a:cubicBezTo>
                      <a:pt x="88044" y="11894"/>
                      <a:pt x="88140" y="11798"/>
                      <a:pt x="88140" y="11669"/>
                    </a:cubicBezTo>
                    <a:lnTo>
                      <a:pt x="88140" y="10416"/>
                    </a:lnTo>
                    <a:cubicBezTo>
                      <a:pt x="88140" y="10287"/>
                      <a:pt x="88044" y="10191"/>
                      <a:pt x="87915" y="10191"/>
                    </a:cubicBezTo>
                    <a:close/>
                    <a:moveTo>
                      <a:pt x="193" y="10480"/>
                    </a:moveTo>
                    <a:cubicBezTo>
                      <a:pt x="97" y="10480"/>
                      <a:pt x="0" y="10576"/>
                      <a:pt x="0" y="10705"/>
                    </a:cubicBezTo>
                    <a:lnTo>
                      <a:pt x="0" y="11991"/>
                    </a:lnTo>
                    <a:cubicBezTo>
                      <a:pt x="0" y="12087"/>
                      <a:pt x="97" y="12183"/>
                      <a:pt x="193" y="12183"/>
                    </a:cubicBezTo>
                    <a:cubicBezTo>
                      <a:pt x="322" y="12183"/>
                      <a:pt x="418" y="12087"/>
                      <a:pt x="418" y="11991"/>
                    </a:cubicBezTo>
                    <a:lnTo>
                      <a:pt x="418" y="10705"/>
                    </a:lnTo>
                    <a:cubicBezTo>
                      <a:pt x="418" y="10576"/>
                      <a:pt x="322" y="10480"/>
                      <a:pt x="193" y="10480"/>
                    </a:cubicBezTo>
                    <a:close/>
                    <a:moveTo>
                      <a:pt x="87915" y="12730"/>
                    </a:moveTo>
                    <a:cubicBezTo>
                      <a:pt x="87819" y="12730"/>
                      <a:pt x="87722" y="12826"/>
                      <a:pt x="87722" y="12955"/>
                    </a:cubicBezTo>
                    <a:lnTo>
                      <a:pt x="87722" y="14241"/>
                    </a:lnTo>
                    <a:cubicBezTo>
                      <a:pt x="87722" y="14337"/>
                      <a:pt x="87819" y="14434"/>
                      <a:pt x="87915" y="14434"/>
                    </a:cubicBezTo>
                    <a:cubicBezTo>
                      <a:pt x="88044" y="14434"/>
                      <a:pt x="88140" y="14337"/>
                      <a:pt x="88140" y="14241"/>
                    </a:cubicBezTo>
                    <a:lnTo>
                      <a:pt x="88140" y="12955"/>
                    </a:lnTo>
                    <a:cubicBezTo>
                      <a:pt x="88140" y="12826"/>
                      <a:pt x="88044" y="12730"/>
                      <a:pt x="87915" y="12730"/>
                    </a:cubicBezTo>
                    <a:close/>
                    <a:moveTo>
                      <a:pt x="193" y="13051"/>
                    </a:moveTo>
                    <a:cubicBezTo>
                      <a:pt x="97" y="13051"/>
                      <a:pt x="0" y="13148"/>
                      <a:pt x="0" y="13244"/>
                    </a:cubicBezTo>
                    <a:lnTo>
                      <a:pt x="0" y="14530"/>
                    </a:lnTo>
                    <a:cubicBezTo>
                      <a:pt x="0" y="14659"/>
                      <a:pt x="97" y="14755"/>
                      <a:pt x="193" y="14755"/>
                    </a:cubicBezTo>
                    <a:cubicBezTo>
                      <a:pt x="322" y="14755"/>
                      <a:pt x="418" y="14659"/>
                      <a:pt x="418" y="14530"/>
                    </a:cubicBezTo>
                    <a:lnTo>
                      <a:pt x="418" y="13244"/>
                    </a:lnTo>
                    <a:cubicBezTo>
                      <a:pt x="418" y="13148"/>
                      <a:pt x="322" y="13051"/>
                      <a:pt x="193" y="13051"/>
                    </a:cubicBezTo>
                    <a:close/>
                    <a:moveTo>
                      <a:pt x="87915" y="15302"/>
                    </a:moveTo>
                    <a:cubicBezTo>
                      <a:pt x="87819" y="15302"/>
                      <a:pt x="87722" y="15398"/>
                      <a:pt x="87722" y="15494"/>
                    </a:cubicBezTo>
                    <a:lnTo>
                      <a:pt x="87722" y="16780"/>
                    </a:lnTo>
                    <a:cubicBezTo>
                      <a:pt x="87722" y="16909"/>
                      <a:pt x="87819" y="17005"/>
                      <a:pt x="87915" y="17005"/>
                    </a:cubicBezTo>
                    <a:cubicBezTo>
                      <a:pt x="88044" y="17005"/>
                      <a:pt x="88140" y="16909"/>
                      <a:pt x="88140" y="16780"/>
                    </a:cubicBezTo>
                    <a:lnTo>
                      <a:pt x="88140" y="15494"/>
                    </a:lnTo>
                    <a:cubicBezTo>
                      <a:pt x="88140" y="15398"/>
                      <a:pt x="88044" y="15302"/>
                      <a:pt x="87915" y="15302"/>
                    </a:cubicBezTo>
                    <a:close/>
                    <a:moveTo>
                      <a:pt x="193" y="15591"/>
                    </a:moveTo>
                    <a:cubicBezTo>
                      <a:pt x="97" y="15591"/>
                      <a:pt x="0" y="15687"/>
                      <a:pt x="0" y="15816"/>
                    </a:cubicBezTo>
                    <a:lnTo>
                      <a:pt x="0" y="17069"/>
                    </a:lnTo>
                    <a:cubicBezTo>
                      <a:pt x="0" y="17198"/>
                      <a:pt x="97" y="17294"/>
                      <a:pt x="193" y="17294"/>
                    </a:cubicBezTo>
                    <a:cubicBezTo>
                      <a:pt x="322" y="17294"/>
                      <a:pt x="418" y="17198"/>
                      <a:pt x="418" y="17069"/>
                    </a:cubicBezTo>
                    <a:lnTo>
                      <a:pt x="418" y="15816"/>
                    </a:lnTo>
                    <a:cubicBezTo>
                      <a:pt x="418" y="15687"/>
                      <a:pt x="322" y="15591"/>
                      <a:pt x="193" y="15591"/>
                    </a:cubicBezTo>
                    <a:close/>
                    <a:moveTo>
                      <a:pt x="87915" y="17841"/>
                    </a:moveTo>
                    <a:cubicBezTo>
                      <a:pt x="87819" y="17841"/>
                      <a:pt x="87722" y="17937"/>
                      <a:pt x="87722" y="18066"/>
                    </a:cubicBezTo>
                    <a:lnTo>
                      <a:pt x="87722" y="19320"/>
                    </a:lnTo>
                    <a:cubicBezTo>
                      <a:pt x="87722" y="19448"/>
                      <a:pt x="87819" y="19545"/>
                      <a:pt x="87915" y="19545"/>
                    </a:cubicBezTo>
                    <a:cubicBezTo>
                      <a:pt x="88044" y="19545"/>
                      <a:pt x="88140" y="19448"/>
                      <a:pt x="88140" y="19320"/>
                    </a:cubicBezTo>
                    <a:lnTo>
                      <a:pt x="88140" y="18066"/>
                    </a:lnTo>
                    <a:cubicBezTo>
                      <a:pt x="88140" y="17937"/>
                      <a:pt x="88044" y="17841"/>
                      <a:pt x="87915" y="17841"/>
                    </a:cubicBezTo>
                    <a:close/>
                    <a:moveTo>
                      <a:pt x="193" y="18130"/>
                    </a:moveTo>
                    <a:cubicBezTo>
                      <a:pt x="97" y="18130"/>
                      <a:pt x="0" y="18227"/>
                      <a:pt x="0" y="18355"/>
                    </a:cubicBezTo>
                    <a:lnTo>
                      <a:pt x="0" y="19641"/>
                    </a:lnTo>
                    <a:cubicBezTo>
                      <a:pt x="0" y="19737"/>
                      <a:pt x="97" y="19834"/>
                      <a:pt x="193" y="19834"/>
                    </a:cubicBezTo>
                    <a:cubicBezTo>
                      <a:pt x="322" y="19834"/>
                      <a:pt x="418" y="19737"/>
                      <a:pt x="418" y="19641"/>
                    </a:cubicBezTo>
                    <a:lnTo>
                      <a:pt x="418" y="18355"/>
                    </a:lnTo>
                    <a:cubicBezTo>
                      <a:pt x="418" y="18227"/>
                      <a:pt x="322" y="18130"/>
                      <a:pt x="193" y="18130"/>
                    </a:cubicBezTo>
                    <a:close/>
                    <a:moveTo>
                      <a:pt x="87915" y="20380"/>
                    </a:moveTo>
                    <a:cubicBezTo>
                      <a:pt x="87819" y="20380"/>
                      <a:pt x="87722" y="20477"/>
                      <a:pt x="87722" y="20605"/>
                    </a:cubicBezTo>
                    <a:lnTo>
                      <a:pt x="87722" y="21891"/>
                    </a:lnTo>
                    <a:cubicBezTo>
                      <a:pt x="87722" y="21988"/>
                      <a:pt x="87819" y="22084"/>
                      <a:pt x="87915" y="22084"/>
                    </a:cubicBezTo>
                    <a:cubicBezTo>
                      <a:pt x="88044" y="22084"/>
                      <a:pt x="88140" y="21988"/>
                      <a:pt x="88140" y="21891"/>
                    </a:cubicBezTo>
                    <a:lnTo>
                      <a:pt x="88140" y="20605"/>
                    </a:lnTo>
                    <a:cubicBezTo>
                      <a:pt x="88140" y="20477"/>
                      <a:pt x="88044" y="20380"/>
                      <a:pt x="87915" y="20380"/>
                    </a:cubicBezTo>
                    <a:close/>
                    <a:moveTo>
                      <a:pt x="193" y="20702"/>
                    </a:moveTo>
                    <a:cubicBezTo>
                      <a:pt x="97" y="20702"/>
                      <a:pt x="0" y="20798"/>
                      <a:pt x="0" y="20895"/>
                    </a:cubicBezTo>
                    <a:lnTo>
                      <a:pt x="0" y="22180"/>
                    </a:lnTo>
                    <a:cubicBezTo>
                      <a:pt x="0" y="22309"/>
                      <a:pt x="97" y="22405"/>
                      <a:pt x="193" y="22405"/>
                    </a:cubicBezTo>
                    <a:cubicBezTo>
                      <a:pt x="322" y="22405"/>
                      <a:pt x="418" y="22309"/>
                      <a:pt x="418" y="22180"/>
                    </a:cubicBezTo>
                    <a:lnTo>
                      <a:pt x="418" y="20895"/>
                    </a:lnTo>
                    <a:cubicBezTo>
                      <a:pt x="418" y="20798"/>
                      <a:pt x="322" y="20702"/>
                      <a:pt x="193" y="20702"/>
                    </a:cubicBezTo>
                    <a:close/>
                    <a:moveTo>
                      <a:pt x="87915" y="22952"/>
                    </a:moveTo>
                    <a:cubicBezTo>
                      <a:pt x="87819" y="22952"/>
                      <a:pt x="87722" y="23048"/>
                      <a:pt x="87722" y="23145"/>
                    </a:cubicBezTo>
                    <a:lnTo>
                      <a:pt x="87722" y="24431"/>
                    </a:lnTo>
                    <a:cubicBezTo>
                      <a:pt x="87722" y="24559"/>
                      <a:pt x="87819" y="24656"/>
                      <a:pt x="87915" y="24656"/>
                    </a:cubicBezTo>
                    <a:cubicBezTo>
                      <a:pt x="88044" y="24656"/>
                      <a:pt x="88140" y="24559"/>
                      <a:pt x="88140" y="24431"/>
                    </a:cubicBezTo>
                    <a:lnTo>
                      <a:pt x="88140" y="23145"/>
                    </a:lnTo>
                    <a:cubicBezTo>
                      <a:pt x="88140" y="23048"/>
                      <a:pt x="88044" y="22952"/>
                      <a:pt x="87915" y="22952"/>
                    </a:cubicBezTo>
                    <a:close/>
                    <a:moveTo>
                      <a:pt x="193" y="23241"/>
                    </a:moveTo>
                    <a:cubicBezTo>
                      <a:pt x="97" y="23241"/>
                      <a:pt x="0" y="23338"/>
                      <a:pt x="0" y="23466"/>
                    </a:cubicBezTo>
                    <a:lnTo>
                      <a:pt x="0" y="24720"/>
                    </a:lnTo>
                    <a:cubicBezTo>
                      <a:pt x="0" y="24848"/>
                      <a:pt x="97" y="24945"/>
                      <a:pt x="193" y="24945"/>
                    </a:cubicBezTo>
                    <a:cubicBezTo>
                      <a:pt x="322" y="24945"/>
                      <a:pt x="418" y="24848"/>
                      <a:pt x="418" y="24720"/>
                    </a:cubicBezTo>
                    <a:lnTo>
                      <a:pt x="418" y="23466"/>
                    </a:lnTo>
                    <a:cubicBezTo>
                      <a:pt x="418" y="23338"/>
                      <a:pt x="322" y="23241"/>
                      <a:pt x="193" y="23241"/>
                    </a:cubicBezTo>
                    <a:close/>
                    <a:moveTo>
                      <a:pt x="87915" y="25491"/>
                    </a:moveTo>
                    <a:cubicBezTo>
                      <a:pt x="87819" y="25491"/>
                      <a:pt x="87722" y="25588"/>
                      <a:pt x="87722" y="25716"/>
                    </a:cubicBezTo>
                    <a:lnTo>
                      <a:pt x="87722" y="26970"/>
                    </a:lnTo>
                    <a:cubicBezTo>
                      <a:pt x="87722" y="27099"/>
                      <a:pt x="87819" y="27195"/>
                      <a:pt x="87915" y="27195"/>
                    </a:cubicBezTo>
                    <a:cubicBezTo>
                      <a:pt x="88044" y="27195"/>
                      <a:pt x="88140" y="27099"/>
                      <a:pt x="88140" y="26970"/>
                    </a:cubicBezTo>
                    <a:lnTo>
                      <a:pt x="88140" y="25716"/>
                    </a:lnTo>
                    <a:cubicBezTo>
                      <a:pt x="88140" y="25588"/>
                      <a:pt x="88044" y="25491"/>
                      <a:pt x="87915" y="25491"/>
                    </a:cubicBezTo>
                    <a:close/>
                    <a:moveTo>
                      <a:pt x="193" y="25813"/>
                    </a:moveTo>
                    <a:cubicBezTo>
                      <a:pt x="97" y="25813"/>
                      <a:pt x="0" y="25909"/>
                      <a:pt x="0" y="26006"/>
                    </a:cubicBezTo>
                    <a:lnTo>
                      <a:pt x="0" y="27291"/>
                    </a:lnTo>
                    <a:cubicBezTo>
                      <a:pt x="0" y="27388"/>
                      <a:pt x="97" y="27484"/>
                      <a:pt x="193" y="27484"/>
                    </a:cubicBezTo>
                    <a:cubicBezTo>
                      <a:pt x="322" y="27484"/>
                      <a:pt x="418" y="27388"/>
                      <a:pt x="418" y="27291"/>
                    </a:cubicBezTo>
                    <a:lnTo>
                      <a:pt x="418" y="26006"/>
                    </a:lnTo>
                    <a:cubicBezTo>
                      <a:pt x="418" y="25909"/>
                      <a:pt x="322" y="25813"/>
                      <a:pt x="193" y="25813"/>
                    </a:cubicBezTo>
                    <a:close/>
                    <a:moveTo>
                      <a:pt x="87915" y="28063"/>
                    </a:moveTo>
                    <a:cubicBezTo>
                      <a:pt x="87819" y="28063"/>
                      <a:pt x="87722" y="28127"/>
                      <a:pt x="87722" y="28256"/>
                    </a:cubicBezTo>
                    <a:lnTo>
                      <a:pt x="87722" y="29542"/>
                    </a:lnTo>
                    <a:cubicBezTo>
                      <a:pt x="87722" y="29638"/>
                      <a:pt x="87819" y="29734"/>
                      <a:pt x="87915" y="29734"/>
                    </a:cubicBezTo>
                    <a:cubicBezTo>
                      <a:pt x="88044" y="29734"/>
                      <a:pt x="88140" y="29638"/>
                      <a:pt x="88140" y="29542"/>
                    </a:cubicBezTo>
                    <a:lnTo>
                      <a:pt x="88140" y="28256"/>
                    </a:lnTo>
                    <a:cubicBezTo>
                      <a:pt x="88140" y="28127"/>
                      <a:pt x="88044" y="28063"/>
                      <a:pt x="87915" y="28063"/>
                    </a:cubicBezTo>
                    <a:close/>
                    <a:moveTo>
                      <a:pt x="193" y="28352"/>
                    </a:moveTo>
                    <a:cubicBezTo>
                      <a:pt x="97" y="28352"/>
                      <a:pt x="0" y="28449"/>
                      <a:pt x="0" y="28577"/>
                    </a:cubicBezTo>
                    <a:lnTo>
                      <a:pt x="0" y="29831"/>
                    </a:lnTo>
                    <a:cubicBezTo>
                      <a:pt x="0" y="29959"/>
                      <a:pt x="97" y="30056"/>
                      <a:pt x="193" y="30056"/>
                    </a:cubicBezTo>
                    <a:cubicBezTo>
                      <a:pt x="322" y="30056"/>
                      <a:pt x="418" y="29959"/>
                      <a:pt x="418" y="29831"/>
                    </a:cubicBezTo>
                    <a:lnTo>
                      <a:pt x="418" y="28577"/>
                    </a:lnTo>
                    <a:cubicBezTo>
                      <a:pt x="418" y="28449"/>
                      <a:pt x="322" y="28352"/>
                      <a:pt x="193" y="28352"/>
                    </a:cubicBezTo>
                    <a:close/>
                    <a:moveTo>
                      <a:pt x="87915" y="30602"/>
                    </a:moveTo>
                    <a:cubicBezTo>
                      <a:pt x="87819" y="30602"/>
                      <a:pt x="87722" y="30699"/>
                      <a:pt x="87722" y="30795"/>
                    </a:cubicBezTo>
                    <a:lnTo>
                      <a:pt x="87722" y="32081"/>
                    </a:lnTo>
                    <a:cubicBezTo>
                      <a:pt x="87722" y="32210"/>
                      <a:pt x="87819" y="32306"/>
                      <a:pt x="87915" y="32306"/>
                    </a:cubicBezTo>
                    <a:cubicBezTo>
                      <a:pt x="88044" y="32306"/>
                      <a:pt x="88140" y="32210"/>
                      <a:pt x="88140" y="32081"/>
                    </a:cubicBezTo>
                    <a:lnTo>
                      <a:pt x="88140" y="30795"/>
                    </a:lnTo>
                    <a:cubicBezTo>
                      <a:pt x="88140" y="30699"/>
                      <a:pt x="88044" y="30602"/>
                      <a:pt x="87915" y="30602"/>
                    </a:cubicBezTo>
                    <a:close/>
                    <a:moveTo>
                      <a:pt x="193" y="30892"/>
                    </a:moveTo>
                    <a:cubicBezTo>
                      <a:pt x="97" y="30892"/>
                      <a:pt x="0" y="30988"/>
                      <a:pt x="0" y="31117"/>
                    </a:cubicBezTo>
                    <a:lnTo>
                      <a:pt x="0" y="32402"/>
                    </a:lnTo>
                    <a:cubicBezTo>
                      <a:pt x="0" y="32499"/>
                      <a:pt x="97" y="32595"/>
                      <a:pt x="193" y="32595"/>
                    </a:cubicBezTo>
                    <a:cubicBezTo>
                      <a:pt x="322" y="32595"/>
                      <a:pt x="418" y="32499"/>
                      <a:pt x="418" y="32402"/>
                    </a:cubicBezTo>
                    <a:lnTo>
                      <a:pt x="418" y="31117"/>
                    </a:lnTo>
                    <a:cubicBezTo>
                      <a:pt x="418" y="30988"/>
                      <a:pt x="322" y="30892"/>
                      <a:pt x="193" y="30892"/>
                    </a:cubicBezTo>
                    <a:close/>
                    <a:moveTo>
                      <a:pt x="87915" y="33142"/>
                    </a:moveTo>
                    <a:cubicBezTo>
                      <a:pt x="87819" y="33142"/>
                      <a:pt x="87722" y="33238"/>
                      <a:pt x="87722" y="33367"/>
                    </a:cubicBezTo>
                    <a:lnTo>
                      <a:pt x="87722" y="33592"/>
                    </a:lnTo>
                    <a:cubicBezTo>
                      <a:pt x="87722" y="33656"/>
                      <a:pt x="87722" y="33720"/>
                      <a:pt x="87787" y="33752"/>
                    </a:cubicBezTo>
                    <a:cubicBezTo>
                      <a:pt x="87819" y="33785"/>
                      <a:pt x="87883" y="33817"/>
                      <a:pt x="87915" y="33817"/>
                    </a:cubicBezTo>
                    <a:lnTo>
                      <a:pt x="88944" y="33817"/>
                    </a:lnTo>
                    <a:cubicBezTo>
                      <a:pt x="89072" y="33817"/>
                      <a:pt x="89169" y="33720"/>
                      <a:pt x="89169" y="33592"/>
                    </a:cubicBezTo>
                    <a:cubicBezTo>
                      <a:pt x="89169" y="33495"/>
                      <a:pt x="89072" y="33399"/>
                      <a:pt x="88944" y="33399"/>
                    </a:cubicBezTo>
                    <a:lnTo>
                      <a:pt x="88140" y="33399"/>
                    </a:lnTo>
                    <a:lnTo>
                      <a:pt x="88140" y="33367"/>
                    </a:lnTo>
                    <a:cubicBezTo>
                      <a:pt x="88140" y="33238"/>
                      <a:pt x="88044" y="33142"/>
                      <a:pt x="87915" y="33142"/>
                    </a:cubicBezTo>
                    <a:close/>
                    <a:moveTo>
                      <a:pt x="90230" y="33399"/>
                    </a:moveTo>
                    <a:cubicBezTo>
                      <a:pt x="90101" y="33399"/>
                      <a:pt x="90005" y="33495"/>
                      <a:pt x="90005" y="33592"/>
                    </a:cubicBezTo>
                    <a:cubicBezTo>
                      <a:pt x="90005" y="33720"/>
                      <a:pt x="90101" y="33817"/>
                      <a:pt x="90230" y="33817"/>
                    </a:cubicBezTo>
                    <a:lnTo>
                      <a:pt x="91515" y="33817"/>
                    </a:lnTo>
                    <a:cubicBezTo>
                      <a:pt x="91612" y="33817"/>
                      <a:pt x="91708" y="33720"/>
                      <a:pt x="91708" y="33592"/>
                    </a:cubicBezTo>
                    <a:cubicBezTo>
                      <a:pt x="91708" y="33495"/>
                      <a:pt x="91612" y="33399"/>
                      <a:pt x="91515" y="33399"/>
                    </a:cubicBezTo>
                    <a:close/>
                    <a:moveTo>
                      <a:pt x="92769" y="33399"/>
                    </a:moveTo>
                    <a:cubicBezTo>
                      <a:pt x="92673" y="33399"/>
                      <a:pt x="92576" y="33495"/>
                      <a:pt x="92576" y="33592"/>
                    </a:cubicBezTo>
                    <a:cubicBezTo>
                      <a:pt x="92576" y="33720"/>
                      <a:pt x="92673" y="33817"/>
                      <a:pt x="92769" y="33817"/>
                    </a:cubicBezTo>
                    <a:lnTo>
                      <a:pt x="94055" y="33817"/>
                    </a:lnTo>
                    <a:cubicBezTo>
                      <a:pt x="94183" y="33817"/>
                      <a:pt x="94280" y="33720"/>
                      <a:pt x="94280" y="33592"/>
                    </a:cubicBezTo>
                    <a:cubicBezTo>
                      <a:pt x="94280" y="33495"/>
                      <a:pt x="94183" y="33399"/>
                      <a:pt x="94055" y="33399"/>
                    </a:cubicBezTo>
                    <a:close/>
                    <a:moveTo>
                      <a:pt x="95341" y="33399"/>
                    </a:moveTo>
                    <a:cubicBezTo>
                      <a:pt x="95212" y="33399"/>
                      <a:pt x="95115" y="33495"/>
                      <a:pt x="95115" y="33592"/>
                    </a:cubicBezTo>
                    <a:cubicBezTo>
                      <a:pt x="95115" y="33720"/>
                      <a:pt x="95212" y="33817"/>
                      <a:pt x="95341" y="33817"/>
                    </a:cubicBezTo>
                    <a:lnTo>
                      <a:pt x="96594" y="33817"/>
                    </a:lnTo>
                    <a:cubicBezTo>
                      <a:pt x="96723" y="33817"/>
                      <a:pt x="96819" y="33720"/>
                      <a:pt x="96819" y="33592"/>
                    </a:cubicBezTo>
                    <a:cubicBezTo>
                      <a:pt x="96819" y="33495"/>
                      <a:pt x="96723" y="33399"/>
                      <a:pt x="96594" y="33399"/>
                    </a:cubicBezTo>
                    <a:close/>
                    <a:moveTo>
                      <a:pt x="97880" y="33399"/>
                    </a:moveTo>
                    <a:cubicBezTo>
                      <a:pt x="97751" y="33399"/>
                      <a:pt x="97655" y="33495"/>
                      <a:pt x="97655" y="33592"/>
                    </a:cubicBezTo>
                    <a:cubicBezTo>
                      <a:pt x="97655" y="33720"/>
                      <a:pt x="97751" y="33817"/>
                      <a:pt x="97880" y="33817"/>
                    </a:cubicBezTo>
                    <a:lnTo>
                      <a:pt x="99166" y="33817"/>
                    </a:lnTo>
                    <a:cubicBezTo>
                      <a:pt x="99262" y="33817"/>
                      <a:pt x="99359" y="33720"/>
                      <a:pt x="99359" y="33592"/>
                    </a:cubicBezTo>
                    <a:cubicBezTo>
                      <a:pt x="99359" y="33495"/>
                      <a:pt x="99262" y="33399"/>
                      <a:pt x="99166" y="33399"/>
                    </a:cubicBezTo>
                    <a:close/>
                    <a:moveTo>
                      <a:pt x="100419" y="33399"/>
                    </a:moveTo>
                    <a:cubicBezTo>
                      <a:pt x="100323" y="33399"/>
                      <a:pt x="100226" y="33495"/>
                      <a:pt x="100226" y="33592"/>
                    </a:cubicBezTo>
                    <a:cubicBezTo>
                      <a:pt x="100226" y="33720"/>
                      <a:pt x="100323" y="33817"/>
                      <a:pt x="100419" y="33817"/>
                    </a:cubicBezTo>
                    <a:lnTo>
                      <a:pt x="101705" y="33817"/>
                    </a:lnTo>
                    <a:cubicBezTo>
                      <a:pt x="101834" y="33817"/>
                      <a:pt x="101930" y="33720"/>
                      <a:pt x="101930" y="33592"/>
                    </a:cubicBezTo>
                    <a:cubicBezTo>
                      <a:pt x="101930" y="33495"/>
                      <a:pt x="101834" y="33399"/>
                      <a:pt x="101705" y="33399"/>
                    </a:cubicBezTo>
                    <a:close/>
                    <a:moveTo>
                      <a:pt x="102991" y="33399"/>
                    </a:moveTo>
                    <a:cubicBezTo>
                      <a:pt x="102862" y="33399"/>
                      <a:pt x="102766" y="33495"/>
                      <a:pt x="102766" y="33592"/>
                    </a:cubicBezTo>
                    <a:cubicBezTo>
                      <a:pt x="102766" y="33720"/>
                      <a:pt x="102862" y="33817"/>
                      <a:pt x="102991" y="33817"/>
                    </a:cubicBezTo>
                    <a:lnTo>
                      <a:pt x="104245" y="33817"/>
                    </a:lnTo>
                    <a:cubicBezTo>
                      <a:pt x="104373" y="33817"/>
                      <a:pt x="104470" y="33720"/>
                      <a:pt x="104470" y="33592"/>
                    </a:cubicBezTo>
                    <a:cubicBezTo>
                      <a:pt x="104470" y="33495"/>
                      <a:pt x="104373" y="33399"/>
                      <a:pt x="104245" y="33399"/>
                    </a:cubicBezTo>
                    <a:close/>
                    <a:moveTo>
                      <a:pt x="105530" y="33399"/>
                    </a:moveTo>
                    <a:cubicBezTo>
                      <a:pt x="105434" y="33399"/>
                      <a:pt x="105337" y="33495"/>
                      <a:pt x="105337" y="33592"/>
                    </a:cubicBezTo>
                    <a:cubicBezTo>
                      <a:pt x="105337" y="33720"/>
                      <a:pt x="105434" y="33817"/>
                      <a:pt x="105530" y="33817"/>
                    </a:cubicBezTo>
                    <a:lnTo>
                      <a:pt x="106816" y="33817"/>
                    </a:lnTo>
                    <a:cubicBezTo>
                      <a:pt x="106912" y="33817"/>
                      <a:pt x="107009" y="33720"/>
                      <a:pt x="107009" y="33592"/>
                    </a:cubicBezTo>
                    <a:cubicBezTo>
                      <a:pt x="107009" y="33495"/>
                      <a:pt x="106912" y="33399"/>
                      <a:pt x="106816" y="33399"/>
                    </a:cubicBezTo>
                    <a:close/>
                    <a:moveTo>
                      <a:pt x="108102" y="33399"/>
                    </a:moveTo>
                    <a:cubicBezTo>
                      <a:pt x="107973" y="33399"/>
                      <a:pt x="107877" y="33495"/>
                      <a:pt x="107877" y="33592"/>
                    </a:cubicBezTo>
                    <a:cubicBezTo>
                      <a:pt x="107877" y="33720"/>
                      <a:pt x="107973" y="33817"/>
                      <a:pt x="108102" y="33817"/>
                    </a:cubicBezTo>
                    <a:lnTo>
                      <a:pt x="109355" y="33817"/>
                    </a:lnTo>
                    <a:cubicBezTo>
                      <a:pt x="109484" y="33817"/>
                      <a:pt x="109580" y="33720"/>
                      <a:pt x="109580" y="33592"/>
                    </a:cubicBezTo>
                    <a:cubicBezTo>
                      <a:pt x="109580" y="33495"/>
                      <a:pt x="109484" y="33399"/>
                      <a:pt x="109355" y="33399"/>
                    </a:cubicBezTo>
                    <a:close/>
                    <a:moveTo>
                      <a:pt x="110641" y="33399"/>
                    </a:moveTo>
                    <a:cubicBezTo>
                      <a:pt x="110513" y="33399"/>
                      <a:pt x="110416" y="33495"/>
                      <a:pt x="110416" y="33592"/>
                    </a:cubicBezTo>
                    <a:cubicBezTo>
                      <a:pt x="110416" y="33720"/>
                      <a:pt x="110513" y="33817"/>
                      <a:pt x="110641" y="33817"/>
                    </a:cubicBezTo>
                    <a:lnTo>
                      <a:pt x="111927" y="33817"/>
                    </a:lnTo>
                    <a:cubicBezTo>
                      <a:pt x="112023" y="33817"/>
                      <a:pt x="112120" y="33720"/>
                      <a:pt x="112120" y="33592"/>
                    </a:cubicBezTo>
                    <a:cubicBezTo>
                      <a:pt x="112120" y="33495"/>
                      <a:pt x="112023" y="33399"/>
                      <a:pt x="111927" y="33399"/>
                    </a:cubicBezTo>
                    <a:close/>
                    <a:moveTo>
                      <a:pt x="113181" y="33399"/>
                    </a:moveTo>
                    <a:cubicBezTo>
                      <a:pt x="113084" y="33399"/>
                      <a:pt x="112988" y="33495"/>
                      <a:pt x="112988" y="33592"/>
                    </a:cubicBezTo>
                    <a:cubicBezTo>
                      <a:pt x="112988" y="33720"/>
                      <a:pt x="113084" y="33817"/>
                      <a:pt x="113181" y="33817"/>
                    </a:cubicBezTo>
                    <a:lnTo>
                      <a:pt x="114466" y="33817"/>
                    </a:lnTo>
                    <a:cubicBezTo>
                      <a:pt x="114595" y="33817"/>
                      <a:pt x="114691" y="33720"/>
                      <a:pt x="114691" y="33592"/>
                    </a:cubicBezTo>
                    <a:cubicBezTo>
                      <a:pt x="114691" y="33495"/>
                      <a:pt x="114595" y="33399"/>
                      <a:pt x="114466" y="33399"/>
                    </a:cubicBezTo>
                    <a:close/>
                    <a:moveTo>
                      <a:pt x="115752" y="33399"/>
                    </a:moveTo>
                    <a:cubicBezTo>
                      <a:pt x="115624" y="33399"/>
                      <a:pt x="115527" y="33495"/>
                      <a:pt x="115527" y="33592"/>
                    </a:cubicBezTo>
                    <a:cubicBezTo>
                      <a:pt x="115527" y="33720"/>
                      <a:pt x="115624" y="33817"/>
                      <a:pt x="115752" y="33817"/>
                    </a:cubicBezTo>
                    <a:lnTo>
                      <a:pt x="117006" y="33817"/>
                    </a:lnTo>
                    <a:cubicBezTo>
                      <a:pt x="117134" y="33817"/>
                      <a:pt x="117231" y="33720"/>
                      <a:pt x="117231" y="33592"/>
                    </a:cubicBezTo>
                    <a:cubicBezTo>
                      <a:pt x="117231" y="33495"/>
                      <a:pt x="117134" y="33399"/>
                      <a:pt x="117006" y="33399"/>
                    </a:cubicBezTo>
                    <a:close/>
                    <a:moveTo>
                      <a:pt x="118292" y="33399"/>
                    </a:moveTo>
                    <a:cubicBezTo>
                      <a:pt x="118163" y="33399"/>
                      <a:pt x="118067" y="33495"/>
                      <a:pt x="118067" y="33592"/>
                    </a:cubicBezTo>
                    <a:cubicBezTo>
                      <a:pt x="118067" y="33720"/>
                      <a:pt x="118163" y="33817"/>
                      <a:pt x="118292" y="33817"/>
                    </a:cubicBezTo>
                    <a:lnTo>
                      <a:pt x="119577" y="33817"/>
                    </a:lnTo>
                    <a:cubicBezTo>
                      <a:pt x="119674" y="33817"/>
                      <a:pt x="119770" y="33720"/>
                      <a:pt x="119770" y="33592"/>
                    </a:cubicBezTo>
                    <a:cubicBezTo>
                      <a:pt x="119770" y="33495"/>
                      <a:pt x="119674" y="33399"/>
                      <a:pt x="119577" y="33399"/>
                    </a:cubicBezTo>
                    <a:close/>
                    <a:moveTo>
                      <a:pt x="193" y="33463"/>
                    </a:moveTo>
                    <a:cubicBezTo>
                      <a:pt x="97" y="33463"/>
                      <a:pt x="0" y="33560"/>
                      <a:pt x="0" y="33656"/>
                    </a:cubicBezTo>
                    <a:lnTo>
                      <a:pt x="0" y="34942"/>
                    </a:lnTo>
                    <a:cubicBezTo>
                      <a:pt x="0" y="35070"/>
                      <a:pt x="97" y="35167"/>
                      <a:pt x="193" y="35167"/>
                    </a:cubicBezTo>
                    <a:cubicBezTo>
                      <a:pt x="322" y="35167"/>
                      <a:pt x="418" y="35070"/>
                      <a:pt x="418" y="34942"/>
                    </a:cubicBezTo>
                    <a:lnTo>
                      <a:pt x="418" y="33656"/>
                    </a:lnTo>
                    <a:cubicBezTo>
                      <a:pt x="418" y="33560"/>
                      <a:pt x="322" y="33463"/>
                      <a:pt x="193" y="33463"/>
                    </a:cubicBezTo>
                    <a:close/>
                    <a:moveTo>
                      <a:pt x="120092" y="34138"/>
                    </a:moveTo>
                    <a:cubicBezTo>
                      <a:pt x="119995" y="34138"/>
                      <a:pt x="119899" y="34235"/>
                      <a:pt x="119899" y="34331"/>
                    </a:cubicBezTo>
                    <a:lnTo>
                      <a:pt x="119899" y="35617"/>
                    </a:lnTo>
                    <a:cubicBezTo>
                      <a:pt x="119899" y="35745"/>
                      <a:pt x="119995" y="35842"/>
                      <a:pt x="120092" y="35842"/>
                    </a:cubicBezTo>
                    <a:cubicBezTo>
                      <a:pt x="120220" y="35842"/>
                      <a:pt x="120317" y="35745"/>
                      <a:pt x="120317" y="35617"/>
                    </a:cubicBezTo>
                    <a:lnTo>
                      <a:pt x="120317" y="34331"/>
                    </a:lnTo>
                    <a:cubicBezTo>
                      <a:pt x="120317" y="34235"/>
                      <a:pt x="120220" y="34138"/>
                      <a:pt x="120092" y="34138"/>
                    </a:cubicBezTo>
                    <a:close/>
                    <a:moveTo>
                      <a:pt x="193" y="36003"/>
                    </a:moveTo>
                    <a:cubicBezTo>
                      <a:pt x="97" y="36003"/>
                      <a:pt x="0" y="36099"/>
                      <a:pt x="0" y="36228"/>
                    </a:cubicBezTo>
                    <a:lnTo>
                      <a:pt x="0" y="37481"/>
                    </a:lnTo>
                    <a:cubicBezTo>
                      <a:pt x="0" y="37610"/>
                      <a:pt x="97" y="37706"/>
                      <a:pt x="193" y="37706"/>
                    </a:cubicBezTo>
                    <a:cubicBezTo>
                      <a:pt x="322" y="37706"/>
                      <a:pt x="418" y="37610"/>
                      <a:pt x="418" y="37481"/>
                    </a:cubicBezTo>
                    <a:lnTo>
                      <a:pt x="418" y="36228"/>
                    </a:lnTo>
                    <a:cubicBezTo>
                      <a:pt x="418" y="36099"/>
                      <a:pt x="322" y="36003"/>
                      <a:pt x="193" y="36003"/>
                    </a:cubicBezTo>
                    <a:close/>
                    <a:moveTo>
                      <a:pt x="120092" y="36678"/>
                    </a:moveTo>
                    <a:cubicBezTo>
                      <a:pt x="119995" y="36678"/>
                      <a:pt x="119899" y="36774"/>
                      <a:pt x="119899" y="36903"/>
                    </a:cubicBezTo>
                    <a:lnTo>
                      <a:pt x="119899" y="38156"/>
                    </a:lnTo>
                    <a:cubicBezTo>
                      <a:pt x="119899" y="38285"/>
                      <a:pt x="119995" y="38381"/>
                      <a:pt x="120092" y="38381"/>
                    </a:cubicBezTo>
                    <a:cubicBezTo>
                      <a:pt x="120220" y="38381"/>
                      <a:pt x="120317" y="38285"/>
                      <a:pt x="120317" y="38156"/>
                    </a:cubicBezTo>
                    <a:lnTo>
                      <a:pt x="120317" y="36903"/>
                    </a:lnTo>
                    <a:cubicBezTo>
                      <a:pt x="120317" y="36774"/>
                      <a:pt x="120220" y="36678"/>
                      <a:pt x="120092" y="36678"/>
                    </a:cubicBezTo>
                    <a:close/>
                    <a:moveTo>
                      <a:pt x="193" y="38542"/>
                    </a:moveTo>
                    <a:cubicBezTo>
                      <a:pt x="97" y="38542"/>
                      <a:pt x="0" y="38638"/>
                      <a:pt x="0" y="38767"/>
                    </a:cubicBezTo>
                    <a:lnTo>
                      <a:pt x="0" y="40053"/>
                    </a:lnTo>
                    <a:cubicBezTo>
                      <a:pt x="0" y="40149"/>
                      <a:pt x="97" y="40246"/>
                      <a:pt x="193" y="40246"/>
                    </a:cubicBezTo>
                    <a:cubicBezTo>
                      <a:pt x="322" y="40246"/>
                      <a:pt x="418" y="40149"/>
                      <a:pt x="418" y="40053"/>
                    </a:cubicBezTo>
                    <a:lnTo>
                      <a:pt x="418" y="38767"/>
                    </a:lnTo>
                    <a:cubicBezTo>
                      <a:pt x="418" y="38638"/>
                      <a:pt x="322" y="38542"/>
                      <a:pt x="193" y="38542"/>
                    </a:cubicBezTo>
                    <a:close/>
                    <a:moveTo>
                      <a:pt x="120092" y="39249"/>
                    </a:moveTo>
                    <a:cubicBezTo>
                      <a:pt x="119995" y="39249"/>
                      <a:pt x="119899" y="39313"/>
                      <a:pt x="119899" y="39442"/>
                    </a:cubicBezTo>
                    <a:lnTo>
                      <a:pt x="119899" y="40728"/>
                    </a:lnTo>
                    <a:cubicBezTo>
                      <a:pt x="119899" y="40824"/>
                      <a:pt x="119995" y="40921"/>
                      <a:pt x="120092" y="40921"/>
                    </a:cubicBezTo>
                    <a:cubicBezTo>
                      <a:pt x="120220" y="40921"/>
                      <a:pt x="120317" y="40824"/>
                      <a:pt x="120317" y="40728"/>
                    </a:cubicBezTo>
                    <a:lnTo>
                      <a:pt x="120317" y="39442"/>
                    </a:lnTo>
                    <a:cubicBezTo>
                      <a:pt x="120317" y="39313"/>
                      <a:pt x="120220" y="39249"/>
                      <a:pt x="120092" y="39249"/>
                    </a:cubicBezTo>
                    <a:close/>
                    <a:moveTo>
                      <a:pt x="193" y="41114"/>
                    </a:moveTo>
                    <a:cubicBezTo>
                      <a:pt x="97" y="41114"/>
                      <a:pt x="0" y="41210"/>
                      <a:pt x="0" y="41306"/>
                    </a:cubicBezTo>
                    <a:lnTo>
                      <a:pt x="0" y="42592"/>
                    </a:lnTo>
                    <a:cubicBezTo>
                      <a:pt x="0" y="42721"/>
                      <a:pt x="97" y="42817"/>
                      <a:pt x="193" y="42817"/>
                    </a:cubicBezTo>
                    <a:cubicBezTo>
                      <a:pt x="322" y="42817"/>
                      <a:pt x="418" y="42721"/>
                      <a:pt x="418" y="42592"/>
                    </a:cubicBezTo>
                    <a:lnTo>
                      <a:pt x="418" y="41306"/>
                    </a:lnTo>
                    <a:cubicBezTo>
                      <a:pt x="418" y="41210"/>
                      <a:pt x="322" y="41114"/>
                      <a:pt x="193" y="41114"/>
                    </a:cubicBezTo>
                    <a:close/>
                    <a:moveTo>
                      <a:pt x="120092" y="41789"/>
                    </a:moveTo>
                    <a:cubicBezTo>
                      <a:pt x="119995" y="41789"/>
                      <a:pt x="119899" y="41885"/>
                      <a:pt x="119899" y="41981"/>
                    </a:cubicBezTo>
                    <a:lnTo>
                      <a:pt x="119899" y="43267"/>
                    </a:lnTo>
                    <a:cubicBezTo>
                      <a:pt x="119899" y="43396"/>
                      <a:pt x="119995" y="43492"/>
                      <a:pt x="120092" y="43492"/>
                    </a:cubicBezTo>
                    <a:cubicBezTo>
                      <a:pt x="120220" y="43492"/>
                      <a:pt x="120317" y="43396"/>
                      <a:pt x="120317" y="43267"/>
                    </a:cubicBezTo>
                    <a:lnTo>
                      <a:pt x="120317" y="41981"/>
                    </a:lnTo>
                    <a:cubicBezTo>
                      <a:pt x="120317" y="41885"/>
                      <a:pt x="120220" y="41789"/>
                      <a:pt x="120092" y="41789"/>
                    </a:cubicBezTo>
                    <a:close/>
                    <a:moveTo>
                      <a:pt x="193" y="43653"/>
                    </a:moveTo>
                    <a:cubicBezTo>
                      <a:pt x="97" y="43653"/>
                      <a:pt x="0" y="43749"/>
                      <a:pt x="0" y="43878"/>
                    </a:cubicBezTo>
                    <a:lnTo>
                      <a:pt x="0" y="45132"/>
                    </a:lnTo>
                    <a:cubicBezTo>
                      <a:pt x="0" y="45260"/>
                      <a:pt x="97" y="45357"/>
                      <a:pt x="193" y="45357"/>
                    </a:cubicBezTo>
                    <a:cubicBezTo>
                      <a:pt x="322" y="45357"/>
                      <a:pt x="418" y="45260"/>
                      <a:pt x="418" y="45132"/>
                    </a:cubicBezTo>
                    <a:lnTo>
                      <a:pt x="418" y="43878"/>
                    </a:lnTo>
                    <a:cubicBezTo>
                      <a:pt x="418" y="43749"/>
                      <a:pt x="322" y="43653"/>
                      <a:pt x="193" y="43653"/>
                    </a:cubicBezTo>
                    <a:close/>
                    <a:moveTo>
                      <a:pt x="120092" y="44328"/>
                    </a:moveTo>
                    <a:cubicBezTo>
                      <a:pt x="119995" y="44328"/>
                      <a:pt x="119899" y="44424"/>
                      <a:pt x="119899" y="44553"/>
                    </a:cubicBezTo>
                    <a:lnTo>
                      <a:pt x="119899" y="45839"/>
                    </a:lnTo>
                    <a:cubicBezTo>
                      <a:pt x="119899" y="45935"/>
                      <a:pt x="119995" y="46032"/>
                      <a:pt x="120092" y="46032"/>
                    </a:cubicBezTo>
                    <a:cubicBezTo>
                      <a:pt x="120220" y="46032"/>
                      <a:pt x="120317" y="45935"/>
                      <a:pt x="120317" y="45839"/>
                    </a:cubicBezTo>
                    <a:lnTo>
                      <a:pt x="120317" y="44553"/>
                    </a:lnTo>
                    <a:cubicBezTo>
                      <a:pt x="120317" y="44424"/>
                      <a:pt x="120220" y="44328"/>
                      <a:pt x="120092" y="44328"/>
                    </a:cubicBezTo>
                    <a:close/>
                    <a:moveTo>
                      <a:pt x="120092" y="46900"/>
                    </a:moveTo>
                    <a:cubicBezTo>
                      <a:pt x="119995" y="46900"/>
                      <a:pt x="119899" y="46996"/>
                      <a:pt x="119899" y="47092"/>
                    </a:cubicBezTo>
                    <a:lnTo>
                      <a:pt x="119899" y="48378"/>
                    </a:lnTo>
                    <a:cubicBezTo>
                      <a:pt x="119899" y="48507"/>
                      <a:pt x="119995" y="48571"/>
                      <a:pt x="120092" y="48571"/>
                    </a:cubicBezTo>
                    <a:cubicBezTo>
                      <a:pt x="120220" y="48571"/>
                      <a:pt x="120317" y="48507"/>
                      <a:pt x="120317" y="48378"/>
                    </a:cubicBezTo>
                    <a:lnTo>
                      <a:pt x="120317" y="47092"/>
                    </a:lnTo>
                    <a:cubicBezTo>
                      <a:pt x="120317" y="46996"/>
                      <a:pt x="120220" y="46900"/>
                      <a:pt x="120092" y="46900"/>
                    </a:cubicBezTo>
                    <a:close/>
                    <a:moveTo>
                      <a:pt x="120092" y="49439"/>
                    </a:moveTo>
                    <a:cubicBezTo>
                      <a:pt x="119995" y="49439"/>
                      <a:pt x="119899" y="49535"/>
                      <a:pt x="119899" y="49664"/>
                    </a:cubicBezTo>
                    <a:lnTo>
                      <a:pt x="119899" y="50918"/>
                    </a:lnTo>
                    <a:cubicBezTo>
                      <a:pt x="119899" y="51046"/>
                      <a:pt x="119995" y="51143"/>
                      <a:pt x="120092" y="51143"/>
                    </a:cubicBezTo>
                    <a:cubicBezTo>
                      <a:pt x="120220" y="51143"/>
                      <a:pt x="120317" y="51046"/>
                      <a:pt x="120317" y="50918"/>
                    </a:cubicBezTo>
                    <a:lnTo>
                      <a:pt x="120317" y="49664"/>
                    </a:lnTo>
                    <a:cubicBezTo>
                      <a:pt x="120317" y="49535"/>
                      <a:pt x="120220" y="49439"/>
                      <a:pt x="120092" y="49439"/>
                    </a:cubicBezTo>
                    <a:close/>
                    <a:moveTo>
                      <a:pt x="120092" y="51978"/>
                    </a:moveTo>
                    <a:cubicBezTo>
                      <a:pt x="119995" y="51978"/>
                      <a:pt x="119899" y="52075"/>
                      <a:pt x="119899" y="52203"/>
                    </a:cubicBezTo>
                    <a:lnTo>
                      <a:pt x="119899" y="53489"/>
                    </a:lnTo>
                    <a:cubicBezTo>
                      <a:pt x="119899" y="53586"/>
                      <a:pt x="119995" y="53682"/>
                      <a:pt x="120092" y="53682"/>
                    </a:cubicBezTo>
                    <a:cubicBezTo>
                      <a:pt x="120220" y="53682"/>
                      <a:pt x="120317" y="53586"/>
                      <a:pt x="120317" y="53489"/>
                    </a:cubicBezTo>
                    <a:lnTo>
                      <a:pt x="120317" y="52203"/>
                    </a:lnTo>
                    <a:cubicBezTo>
                      <a:pt x="120317" y="52075"/>
                      <a:pt x="120220" y="51978"/>
                      <a:pt x="120092" y="51978"/>
                    </a:cubicBezTo>
                    <a:close/>
                    <a:moveTo>
                      <a:pt x="120092" y="54550"/>
                    </a:moveTo>
                    <a:cubicBezTo>
                      <a:pt x="119995" y="54550"/>
                      <a:pt x="119899" y="54646"/>
                      <a:pt x="119899" y="54743"/>
                    </a:cubicBezTo>
                    <a:lnTo>
                      <a:pt x="119899" y="56029"/>
                    </a:lnTo>
                    <a:cubicBezTo>
                      <a:pt x="119899" y="56157"/>
                      <a:pt x="119995" y="56254"/>
                      <a:pt x="120092" y="56254"/>
                    </a:cubicBezTo>
                    <a:cubicBezTo>
                      <a:pt x="120220" y="56254"/>
                      <a:pt x="120317" y="56157"/>
                      <a:pt x="120317" y="56029"/>
                    </a:cubicBezTo>
                    <a:lnTo>
                      <a:pt x="120317" y="54743"/>
                    </a:lnTo>
                    <a:cubicBezTo>
                      <a:pt x="120317" y="54646"/>
                      <a:pt x="120220" y="54550"/>
                      <a:pt x="120092" y="54550"/>
                    </a:cubicBezTo>
                    <a:close/>
                    <a:moveTo>
                      <a:pt x="120092" y="57089"/>
                    </a:moveTo>
                    <a:cubicBezTo>
                      <a:pt x="119995" y="57089"/>
                      <a:pt x="119899" y="57186"/>
                      <a:pt x="119899" y="57314"/>
                    </a:cubicBezTo>
                    <a:lnTo>
                      <a:pt x="119899" y="58568"/>
                    </a:lnTo>
                    <a:cubicBezTo>
                      <a:pt x="119899" y="58697"/>
                      <a:pt x="119995" y="58793"/>
                      <a:pt x="120092" y="58793"/>
                    </a:cubicBezTo>
                    <a:cubicBezTo>
                      <a:pt x="120220" y="58793"/>
                      <a:pt x="120317" y="58697"/>
                      <a:pt x="120317" y="58568"/>
                    </a:cubicBezTo>
                    <a:lnTo>
                      <a:pt x="120317" y="57314"/>
                    </a:lnTo>
                    <a:cubicBezTo>
                      <a:pt x="120317" y="57186"/>
                      <a:pt x="120220" y="57089"/>
                      <a:pt x="120092" y="57089"/>
                    </a:cubicBezTo>
                    <a:close/>
                    <a:moveTo>
                      <a:pt x="120092" y="59629"/>
                    </a:moveTo>
                    <a:cubicBezTo>
                      <a:pt x="119995" y="59629"/>
                      <a:pt x="119899" y="59725"/>
                      <a:pt x="119899" y="59854"/>
                    </a:cubicBezTo>
                    <a:lnTo>
                      <a:pt x="119899" y="61140"/>
                    </a:lnTo>
                    <a:cubicBezTo>
                      <a:pt x="119899" y="61236"/>
                      <a:pt x="119995" y="61332"/>
                      <a:pt x="120092" y="61332"/>
                    </a:cubicBezTo>
                    <a:cubicBezTo>
                      <a:pt x="120220" y="61332"/>
                      <a:pt x="120317" y="61236"/>
                      <a:pt x="120317" y="61140"/>
                    </a:cubicBezTo>
                    <a:lnTo>
                      <a:pt x="120317" y="59854"/>
                    </a:lnTo>
                    <a:cubicBezTo>
                      <a:pt x="120317" y="59725"/>
                      <a:pt x="120220" y="59629"/>
                      <a:pt x="120092" y="59629"/>
                    </a:cubicBezTo>
                    <a:close/>
                    <a:moveTo>
                      <a:pt x="120092" y="62200"/>
                    </a:moveTo>
                    <a:cubicBezTo>
                      <a:pt x="119995" y="62200"/>
                      <a:pt x="119899" y="62297"/>
                      <a:pt x="119899" y="62393"/>
                    </a:cubicBezTo>
                    <a:lnTo>
                      <a:pt x="119899" y="63679"/>
                    </a:lnTo>
                    <a:cubicBezTo>
                      <a:pt x="119899" y="63808"/>
                      <a:pt x="119995" y="63904"/>
                      <a:pt x="120092" y="63904"/>
                    </a:cubicBezTo>
                    <a:cubicBezTo>
                      <a:pt x="120220" y="63904"/>
                      <a:pt x="120317" y="63808"/>
                      <a:pt x="120317" y="63679"/>
                    </a:cubicBezTo>
                    <a:lnTo>
                      <a:pt x="120317" y="62393"/>
                    </a:lnTo>
                    <a:cubicBezTo>
                      <a:pt x="120317" y="62297"/>
                      <a:pt x="120220" y="62200"/>
                      <a:pt x="120092" y="62200"/>
                    </a:cubicBezTo>
                    <a:close/>
                    <a:moveTo>
                      <a:pt x="120092" y="64740"/>
                    </a:moveTo>
                    <a:cubicBezTo>
                      <a:pt x="119995" y="64740"/>
                      <a:pt x="119899" y="64836"/>
                      <a:pt x="119899" y="64965"/>
                    </a:cubicBezTo>
                    <a:lnTo>
                      <a:pt x="119899" y="66218"/>
                    </a:lnTo>
                    <a:cubicBezTo>
                      <a:pt x="119899" y="66347"/>
                      <a:pt x="119995" y="66443"/>
                      <a:pt x="120092" y="66443"/>
                    </a:cubicBezTo>
                    <a:cubicBezTo>
                      <a:pt x="120220" y="66443"/>
                      <a:pt x="120317" y="66347"/>
                      <a:pt x="120317" y="66218"/>
                    </a:cubicBezTo>
                    <a:lnTo>
                      <a:pt x="120317" y="64965"/>
                    </a:lnTo>
                    <a:cubicBezTo>
                      <a:pt x="120317" y="64836"/>
                      <a:pt x="120220" y="64740"/>
                      <a:pt x="120092" y="64740"/>
                    </a:cubicBezTo>
                    <a:close/>
                    <a:moveTo>
                      <a:pt x="120092" y="67279"/>
                    </a:moveTo>
                    <a:cubicBezTo>
                      <a:pt x="119995" y="67279"/>
                      <a:pt x="119899" y="67376"/>
                      <a:pt x="119899" y="67504"/>
                    </a:cubicBezTo>
                    <a:lnTo>
                      <a:pt x="119899" y="68790"/>
                    </a:lnTo>
                    <a:cubicBezTo>
                      <a:pt x="119899" y="68886"/>
                      <a:pt x="119995" y="68983"/>
                      <a:pt x="120092" y="68983"/>
                    </a:cubicBezTo>
                    <a:cubicBezTo>
                      <a:pt x="120220" y="68983"/>
                      <a:pt x="120317" y="68886"/>
                      <a:pt x="120317" y="68790"/>
                    </a:cubicBezTo>
                    <a:lnTo>
                      <a:pt x="120317" y="67504"/>
                    </a:lnTo>
                    <a:cubicBezTo>
                      <a:pt x="120317" y="67376"/>
                      <a:pt x="120220" y="67279"/>
                      <a:pt x="120092" y="67279"/>
                    </a:cubicBezTo>
                    <a:close/>
                    <a:moveTo>
                      <a:pt x="120092" y="69851"/>
                    </a:moveTo>
                    <a:cubicBezTo>
                      <a:pt x="119995" y="69851"/>
                      <a:pt x="119899" y="69947"/>
                      <a:pt x="119899" y="70044"/>
                    </a:cubicBezTo>
                    <a:lnTo>
                      <a:pt x="119899" y="71329"/>
                    </a:lnTo>
                    <a:cubicBezTo>
                      <a:pt x="119899" y="71458"/>
                      <a:pt x="119995" y="71554"/>
                      <a:pt x="120092" y="71554"/>
                    </a:cubicBezTo>
                    <a:cubicBezTo>
                      <a:pt x="120220" y="71554"/>
                      <a:pt x="120317" y="71458"/>
                      <a:pt x="120317" y="71329"/>
                    </a:cubicBezTo>
                    <a:lnTo>
                      <a:pt x="120317" y="70044"/>
                    </a:lnTo>
                    <a:cubicBezTo>
                      <a:pt x="120317" y="69947"/>
                      <a:pt x="120220" y="69851"/>
                      <a:pt x="120092" y="69851"/>
                    </a:cubicBezTo>
                    <a:close/>
                    <a:moveTo>
                      <a:pt x="120092" y="72390"/>
                    </a:moveTo>
                    <a:cubicBezTo>
                      <a:pt x="119995" y="72390"/>
                      <a:pt x="119899" y="72487"/>
                      <a:pt x="119899" y="72615"/>
                    </a:cubicBezTo>
                    <a:lnTo>
                      <a:pt x="119899" y="73869"/>
                    </a:lnTo>
                    <a:cubicBezTo>
                      <a:pt x="119899" y="73997"/>
                      <a:pt x="119995" y="74094"/>
                      <a:pt x="120092" y="74094"/>
                    </a:cubicBezTo>
                    <a:cubicBezTo>
                      <a:pt x="120220" y="74094"/>
                      <a:pt x="120317" y="73997"/>
                      <a:pt x="120317" y="73869"/>
                    </a:cubicBezTo>
                    <a:lnTo>
                      <a:pt x="120317" y="72615"/>
                    </a:lnTo>
                    <a:cubicBezTo>
                      <a:pt x="120317" y="72487"/>
                      <a:pt x="120220" y="72390"/>
                      <a:pt x="120092" y="72390"/>
                    </a:cubicBezTo>
                    <a:close/>
                    <a:moveTo>
                      <a:pt x="120092" y="74930"/>
                    </a:moveTo>
                    <a:cubicBezTo>
                      <a:pt x="119995" y="74930"/>
                      <a:pt x="119899" y="75026"/>
                      <a:pt x="119899" y="75155"/>
                    </a:cubicBezTo>
                    <a:lnTo>
                      <a:pt x="119899" y="76408"/>
                    </a:lnTo>
                    <a:cubicBezTo>
                      <a:pt x="119899" y="76537"/>
                      <a:pt x="119995" y="76633"/>
                      <a:pt x="120092" y="76633"/>
                    </a:cubicBezTo>
                    <a:cubicBezTo>
                      <a:pt x="120220" y="76633"/>
                      <a:pt x="120317" y="76537"/>
                      <a:pt x="120317" y="76408"/>
                    </a:cubicBezTo>
                    <a:lnTo>
                      <a:pt x="120317" y="75155"/>
                    </a:lnTo>
                    <a:cubicBezTo>
                      <a:pt x="120317" y="75026"/>
                      <a:pt x="120220" y="74930"/>
                      <a:pt x="120092" y="7493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820;p64"/>
              <p:cNvSpPr/>
              <p:nvPr/>
            </p:nvSpPr>
            <p:spPr>
              <a:xfrm>
                <a:off x="4008475" y="962975"/>
                <a:ext cx="286100" cy="383350"/>
              </a:xfrm>
              <a:custGeom>
                <a:avLst/>
                <a:gdLst/>
                <a:ahLst/>
                <a:cxnLst/>
                <a:rect l="l" t="t" r="r" b="b"/>
                <a:pathLst>
                  <a:path w="11444" h="15334" extrusionOk="0">
                    <a:moveTo>
                      <a:pt x="0" y="0"/>
                    </a:moveTo>
                    <a:lnTo>
                      <a:pt x="7683" y="15333"/>
                    </a:lnTo>
                    <a:lnTo>
                      <a:pt x="114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821;p64"/>
              <p:cNvSpPr/>
              <p:nvPr/>
            </p:nvSpPr>
            <p:spPr>
              <a:xfrm>
                <a:off x="4002850" y="957350"/>
                <a:ext cx="297350" cy="394000"/>
              </a:xfrm>
              <a:custGeom>
                <a:avLst/>
                <a:gdLst/>
                <a:ahLst/>
                <a:cxnLst/>
                <a:rect l="l" t="t" r="r" b="b"/>
                <a:pathLst>
                  <a:path w="11894" h="15760" extrusionOk="0">
                    <a:moveTo>
                      <a:pt x="11379" y="450"/>
                    </a:moveTo>
                    <a:lnTo>
                      <a:pt x="7815" y="14954"/>
                    </a:lnTo>
                    <a:lnTo>
                      <a:pt x="579" y="450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2"/>
                      <a:pt x="64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7715" y="15655"/>
                    </a:lnTo>
                    <a:cubicBezTo>
                      <a:pt x="7741" y="15707"/>
                      <a:pt x="7810" y="15760"/>
                      <a:pt x="7870" y="15760"/>
                    </a:cubicBezTo>
                    <a:cubicBezTo>
                      <a:pt x="7883" y="15760"/>
                      <a:pt x="7896" y="15757"/>
                      <a:pt x="7908" y="15751"/>
                    </a:cubicBezTo>
                    <a:cubicBezTo>
                      <a:pt x="8004" y="15751"/>
                      <a:pt x="8068" y="15687"/>
                      <a:pt x="8101" y="15590"/>
                    </a:cubicBezTo>
                    <a:lnTo>
                      <a:pt x="11861" y="257"/>
                    </a:lnTo>
                    <a:cubicBezTo>
                      <a:pt x="11894" y="225"/>
                      <a:pt x="11861" y="129"/>
                      <a:pt x="11829" y="97"/>
                    </a:cubicBezTo>
                    <a:cubicBezTo>
                      <a:pt x="11797" y="32"/>
                      <a:pt x="11733" y="0"/>
                      <a:pt x="116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822;p64"/>
              <p:cNvSpPr/>
              <p:nvPr/>
            </p:nvSpPr>
            <p:spPr>
              <a:xfrm>
                <a:off x="4039000" y="977425"/>
                <a:ext cx="182450" cy="368900"/>
              </a:xfrm>
              <a:custGeom>
                <a:avLst/>
                <a:gdLst/>
                <a:ahLst/>
                <a:cxnLst/>
                <a:rect l="l" t="t" r="r" b="b"/>
                <a:pathLst>
                  <a:path w="7298" h="14756" extrusionOk="0">
                    <a:moveTo>
                      <a:pt x="1" y="1"/>
                    </a:moveTo>
                    <a:lnTo>
                      <a:pt x="6462" y="14755"/>
                    </a:lnTo>
                    <a:lnTo>
                      <a:pt x="72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3823;p64"/>
              <p:cNvSpPr/>
              <p:nvPr/>
            </p:nvSpPr>
            <p:spPr>
              <a:xfrm>
                <a:off x="4033375" y="971800"/>
                <a:ext cx="192900" cy="379550"/>
              </a:xfrm>
              <a:custGeom>
                <a:avLst/>
                <a:gdLst/>
                <a:ahLst/>
                <a:cxnLst/>
                <a:rect l="l" t="t" r="r" b="b"/>
                <a:pathLst>
                  <a:path w="7716" h="15182" extrusionOk="0">
                    <a:moveTo>
                      <a:pt x="7297" y="451"/>
                    </a:moveTo>
                    <a:lnTo>
                      <a:pt x="6513" y="14049"/>
                    </a:lnTo>
                    <a:lnTo>
                      <a:pt x="547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65"/>
                      <a:pt x="65" y="97"/>
                    </a:cubicBezTo>
                    <a:cubicBezTo>
                      <a:pt x="33" y="162"/>
                      <a:pt x="1" y="258"/>
                      <a:pt x="33" y="322"/>
                    </a:cubicBezTo>
                    <a:lnTo>
                      <a:pt x="6494" y="15045"/>
                    </a:lnTo>
                    <a:cubicBezTo>
                      <a:pt x="6520" y="15124"/>
                      <a:pt x="6590" y="15181"/>
                      <a:pt x="6668" y="15181"/>
                    </a:cubicBezTo>
                    <a:cubicBezTo>
                      <a:pt x="6685" y="15181"/>
                      <a:pt x="6702" y="15179"/>
                      <a:pt x="6719" y="15173"/>
                    </a:cubicBezTo>
                    <a:cubicBezTo>
                      <a:pt x="6815" y="15173"/>
                      <a:pt x="6880" y="15077"/>
                      <a:pt x="6880" y="14980"/>
                    </a:cubicBezTo>
                    <a:lnTo>
                      <a:pt x="7715" y="226"/>
                    </a:lnTo>
                    <a:cubicBezTo>
                      <a:pt x="7715" y="194"/>
                      <a:pt x="7715" y="130"/>
                      <a:pt x="7651" y="65"/>
                    </a:cubicBezTo>
                    <a:cubicBezTo>
                      <a:pt x="7619" y="33"/>
                      <a:pt x="7555" y="1"/>
                      <a:pt x="75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3824;p64"/>
              <p:cNvSpPr/>
              <p:nvPr/>
            </p:nvSpPr>
            <p:spPr>
              <a:xfrm>
                <a:off x="3998825" y="948500"/>
                <a:ext cx="201725" cy="397825"/>
              </a:xfrm>
              <a:custGeom>
                <a:avLst/>
                <a:gdLst/>
                <a:ahLst/>
                <a:cxnLst/>
                <a:rect l="l" t="t" r="r" b="b"/>
                <a:pathLst>
                  <a:path w="8069" h="15913" extrusionOk="0">
                    <a:moveTo>
                      <a:pt x="0" y="1"/>
                    </a:moveTo>
                    <a:lnTo>
                      <a:pt x="8069" y="15912"/>
                    </a:lnTo>
                    <a:lnTo>
                      <a:pt x="72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3825;p64"/>
              <p:cNvSpPr/>
              <p:nvPr/>
            </p:nvSpPr>
            <p:spPr>
              <a:xfrm>
                <a:off x="3993200" y="943675"/>
                <a:ext cx="212175" cy="407675"/>
              </a:xfrm>
              <a:custGeom>
                <a:avLst/>
                <a:gdLst/>
                <a:ahLst/>
                <a:cxnLst/>
                <a:rect l="l" t="t" r="r" b="b"/>
                <a:pathLst>
                  <a:path w="8487" h="16307" extrusionOk="0">
                    <a:moveTo>
                      <a:pt x="7297" y="419"/>
                    </a:moveTo>
                    <a:lnTo>
                      <a:pt x="8022" y="15152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33" y="97"/>
                    </a:cubicBezTo>
                    <a:cubicBezTo>
                      <a:pt x="0" y="162"/>
                      <a:pt x="0" y="226"/>
                      <a:pt x="33" y="290"/>
                    </a:cubicBezTo>
                    <a:lnTo>
                      <a:pt x="8101" y="16202"/>
                    </a:lnTo>
                    <a:cubicBezTo>
                      <a:pt x="8127" y="16254"/>
                      <a:pt x="8196" y="16307"/>
                      <a:pt x="8273" y="16307"/>
                    </a:cubicBezTo>
                    <a:cubicBezTo>
                      <a:pt x="8290" y="16307"/>
                      <a:pt x="8308" y="16304"/>
                      <a:pt x="8326" y="16298"/>
                    </a:cubicBezTo>
                    <a:cubicBezTo>
                      <a:pt x="8422" y="16266"/>
                      <a:pt x="8487" y="16170"/>
                      <a:pt x="8487" y="16073"/>
                    </a:cubicBezTo>
                    <a:lnTo>
                      <a:pt x="7715" y="194"/>
                    </a:lnTo>
                    <a:cubicBezTo>
                      <a:pt x="7715" y="65"/>
                      <a:pt x="7619" y="1"/>
                      <a:pt x="74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3826;p64"/>
              <p:cNvSpPr/>
              <p:nvPr/>
            </p:nvSpPr>
            <p:spPr>
              <a:xfrm>
                <a:off x="3567275" y="876975"/>
                <a:ext cx="633275" cy="469350"/>
              </a:xfrm>
              <a:custGeom>
                <a:avLst/>
                <a:gdLst/>
                <a:ahLst/>
                <a:cxnLst/>
                <a:rect l="l" t="t" r="r" b="b"/>
                <a:pathLst>
                  <a:path w="25331" h="18774" extrusionOk="0">
                    <a:moveTo>
                      <a:pt x="1" y="1"/>
                    </a:moveTo>
                    <a:lnTo>
                      <a:pt x="4630" y="18773"/>
                    </a:lnTo>
                    <a:lnTo>
                      <a:pt x="25331" y="18773"/>
                    </a:lnTo>
                    <a:lnTo>
                      <a:pt x="22052" y="2155"/>
                    </a:lnTo>
                    <a:lnTo>
                      <a:pt x="11734" y="2155"/>
                    </a:lnTo>
                    <a:lnTo>
                      <a:pt x="986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3827;p64"/>
              <p:cNvSpPr/>
              <p:nvPr/>
            </p:nvSpPr>
            <p:spPr>
              <a:xfrm>
                <a:off x="3561650" y="872175"/>
                <a:ext cx="643725" cy="478975"/>
              </a:xfrm>
              <a:custGeom>
                <a:avLst/>
                <a:gdLst/>
                <a:ahLst/>
                <a:cxnLst/>
                <a:rect l="l" t="t" r="r" b="b"/>
                <a:pathLst>
                  <a:path w="25749" h="19159" extrusionOk="0">
                    <a:moveTo>
                      <a:pt x="9998" y="418"/>
                    </a:moveTo>
                    <a:lnTo>
                      <a:pt x="11798" y="2475"/>
                    </a:lnTo>
                    <a:cubicBezTo>
                      <a:pt x="11830" y="2507"/>
                      <a:pt x="11894" y="2539"/>
                      <a:pt x="11959" y="2539"/>
                    </a:cubicBezTo>
                    <a:lnTo>
                      <a:pt x="22084" y="2539"/>
                    </a:lnTo>
                    <a:lnTo>
                      <a:pt x="25299" y="18740"/>
                    </a:lnTo>
                    <a:lnTo>
                      <a:pt x="5015" y="18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33" y="64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4630" y="18997"/>
                    </a:lnTo>
                    <a:cubicBezTo>
                      <a:pt x="4662" y="19094"/>
                      <a:pt x="4758" y="19158"/>
                      <a:pt x="4855" y="19158"/>
                    </a:cubicBezTo>
                    <a:lnTo>
                      <a:pt x="25556" y="19158"/>
                    </a:lnTo>
                    <a:cubicBezTo>
                      <a:pt x="25620" y="19158"/>
                      <a:pt x="25652" y="19126"/>
                      <a:pt x="25716" y="19094"/>
                    </a:cubicBezTo>
                    <a:cubicBezTo>
                      <a:pt x="25749" y="19030"/>
                      <a:pt x="25749" y="18965"/>
                      <a:pt x="25749" y="18901"/>
                    </a:cubicBezTo>
                    <a:lnTo>
                      <a:pt x="22470" y="2282"/>
                    </a:lnTo>
                    <a:cubicBezTo>
                      <a:pt x="22438" y="2186"/>
                      <a:pt x="22373" y="2122"/>
                      <a:pt x="22277" y="2122"/>
                    </a:cubicBezTo>
                    <a:lnTo>
                      <a:pt x="12063" y="2122"/>
                    </a:lnTo>
                    <a:lnTo>
                      <a:pt x="10255" y="64"/>
                    </a:lnTo>
                    <a:cubicBezTo>
                      <a:pt x="10191" y="32"/>
                      <a:pt x="10159" y="0"/>
                      <a:pt x="100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3828;p64"/>
              <p:cNvSpPr/>
              <p:nvPr/>
            </p:nvSpPr>
            <p:spPr>
              <a:xfrm>
                <a:off x="4486625" y="1409775"/>
                <a:ext cx="694325" cy="411475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16459" extrusionOk="0">
                    <a:moveTo>
                      <a:pt x="1961" y="1"/>
                    </a:moveTo>
                    <a:cubicBezTo>
                      <a:pt x="868" y="1"/>
                      <a:pt x="0" y="901"/>
                      <a:pt x="0" y="1994"/>
                    </a:cubicBezTo>
                    <a:lnTo>
                      <a:pt x="0" y="14498"/>
                    </a:lnTo>
                    <a:cubicBezTo>
                      <a:pt x="0" y="15591"/>
                      <a:pt x="868" y="16459"/>
                      <a:pt x="1961" y="16459"/>
                    </a:cubicBezTo>
                    <a:lnTo>
                      <a:pt x="25812" y="16459"/>
                    </a:lnTo>
                    <a:cubicBezTo>
                      <a:pt x="26873" y="16459"/>
                      <a:pt x="27773" y="15591"/>
                      <a:pt x="27773" y="14498"/>
                    </a:cubicBezTo>
                    <a:lnTo>
                      <a:pt x="27773" y="1994"/>
                    </a:lnTo>
                    <a:cubicBezTo>
                      <a:pt x="27773" y="901"/>
                      <a:pt x="26873" y="1"/>
                      <a:pt x="258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3829;p64"/>
              <p:cNvSpPr/>
              <p:nvPr/>
            </p:nvSpPr>
            <p:spPr>
              <a:xfrm>
                <a:off x="4481000" y="1404950"/>
                <a:ext cx="704775" cy="421125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16845" extrusionOk="0">
                    <a:moveTo>
                      <a:pt x="26037" y="419"/>
                    </a:moveTo>
                    <a:cubicBezTo>
                      <a:pt x="27001" y="419"/>
                      <a:pt x="27773" y="1190"/>
                      <a:pt x="27773" y="2187"/>
                    </a:cubicBezTo>
                    <a:lnTo>
                      <a:pt x="27773" y="14691"/>
                    </a:lnTo>
                    <a:cubicBezTo>
                      <a:pt x="27773" y="15655"/>
                      <a:pt x="27001" y="16427"/>
                      <a:pt x="26037" y="16427"/>
                    </a:cubicBezTo>
                    <a:lnTo>
                      <a:pt x="2186" y="16427"/>
                    </a:lnTo>
                    <a:cubicBezTo>
                      <a:pt x="1222" y="16427"/>
                      <a:pt x="418" y="15655"/>
                      <a:pt x="418" y="14691"/>
                    </a:cubicBezTo>
                    <a:lnTo>
                      <a:pt x="418" y="2187"/>
                    </a:lnTo>
                    <a:cubicBezTo>
                      <a:pt x="418" y="1190"/>
                      <a:pt x="1222" y="419"/>
                      <a:pt x="2186" y="419"/>
                    </a:cubicBezTo>
                    <a:close/>
                    <a:moveTo>
                      <a:pt x="2186" y="1"/>
                    </a:moveTo>
                    <a:cubicBezTo>
                      <a:pt x="964" y="1"/>
                      <a:pt x="0" y="965"/>
                      <a:pt x="0" y="2187"/>
                    </a:cubicBezTo>
                    <a:lnTo>
                      <a:pt x="0" y="14691"/>
                    </a:lnTo>
                    <a:cubicBezTo>
                      <a:pt x="0" y="15880"/>
                      <a:pt x="964" y="16845"/>
                      <a:pt x="2186" y="16845"/>
                    </a:cubicBezTo>
                    <a:lnTo>
                      <a:pt x="26037" y="16845"/>
                    </a:lnTo>
                    <a:cubicBezTo>
                      <a:pt x="27226" y="16845"/>
                      <a:pt x="28191" y="15880"/>
                      <a:pt x="28191" y="14691"/>
                    </a:cubicBezTo>
                    <a:lnTo>
                      <a:pt x="28191" y="2187"/>
                    </a:lnTo>
                    <a:cubicBezTo>
                      <a:pt x="28191" y="965"/>
                      <a:pt x="27226" y="1"/>
                      <a:pt x="26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3830;p64"/>
              <p:cNvSpPr/>
              <p:nvPr/>
            </p:nvSpPr>
            <p:spPr>
              <a:xfrm>
                <a:off x="4486625" y="1487725"/>
                <a:ext cx="694325" cy="149500"/>
              </a:xfrm>
              <a:custGeom>
                <a:avLst/>
                <a:gdLst/>
                <a:ahLst/>
                <a:cxnLst/>
                <a:rect l="l" t="t" r="r" b="b"/>
                <a:pathLst>
                  <a:path w="27773" h="5980" extrusionOk="0">
                    <a:moveTo>
                      <a:pt x="0" y="1"/>
                    </a:moveTo>
                    <a:lnTo>
                      <a:pt x="0" y="5980"/>
                    </a:lnTo>
                    <a:lnTo>
                      <a:pt x="27773" y="5980"/>
                    </a:lnTo>
                    <a:lnTo>
                      <a:pt x="2777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3831;p64"/>
              <p:cNvSpPr/>
              <p:nvPr/>
            </p:nvSpPr>
            <p:spPr>
              <a:xfrm>
                <a:off x="4481000" y="1482900"/>
                <a:ext cx="704775" cy="159150"/>
              </a:xfrm>
              <a:custGeom>
                <a:avLst/>
                <a:gdLst/>
                <a:ahLst/>
                <a:cxnLst/>
                <a:rect l="l" t="t" r="r" b="b"/>
                <a:pathLst>
                  <a:path w="28191" h="6366" extrusionOk="0">
                    <a:moveTo>
                      <a:pt x="27773" y="419"/>
                    </a:moveTo>
                    <a:lnTo>
                      <a:pt x="27773" y="5948"/>
                    </a:lnTo>
                    <a:lnTo>
                      <a:pt x="418" y="5948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6" y="33"/>
                      <a:pt x="64" y="65"/>
                    </a:cubicBezTo>
                    <a:cubicBezTo>
                      <a:pt x="32" y="97"/>
                      <a:pt x="0" y="162"/>
                      <a:pt x="0" y="194"/>
                    </a:cubicBezTo>
                    <a:lnTo>
                      <a:pt x="0" y="6173"/>
                    </a:lnTo>
                    <a:cubicBezTo>
                      <a:pt x="0" y="6205"/>
                      <a:pt x="32" y="6269"/>
                      <a:pt x="64" y="6301"/>
                    </a:cubicBezTo>
                    <a:cubicBezTo>
                      <a:pt x="96" y="6365"/>
                      <a:pt x="161" y="6365"/>
                      <a:pt x="225" y="6365"/>
                    </a:cubicBezTo>
                    <a:lnTo>
                      <a:pt x="27998" y="6365"/>
                    </a:lnTo>
                    <a:cubicBezTo>
                      <a:pt x="28030" y="6365"/>
                      <a:pt x="28094" y="6365"/>
                      <a:pt x="28126" y="6301"/>
                    </a:cubicBezTo>
                    <a:cubicBezTo>
                      <a:pt x="28191" y="6269"/>
                      <a:pt x="28191" y="6205"/>
                      <a:pt x="28191" y="6173"/>
                    </a:cubicBezTo>
                    <a:lnTo>
                      <a:pt x="28191" y="194"/>
                    </a:lnTo>
                    <a:cubicBezTo>
                      <a:pt x="28191" y="162"/>
                      <a:pt x="28191" y="97"/>
                      <a:pt x="28126" y="65"/>
                    </a:cubicBezTo>
                    <a:cubicBezTo>
                      <a:pt x="28094" y="33"/>
                      <a:pt x="28030" y="1"/>
                      <a:pt x="279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3832;p64"/>
              <p:cNvSpPr/>
              <p:nvPr/>
            </p:nvSpPr>
            <p:spPr>
              <a:xfrm>
                <a:off x="4976025" y="1726400"/>
                <a:ext cx="578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15" h="2316" extrusionOk="0">
                    <a:moveTo>
                      <a:pt x="1157" y="1"/>
                    </a:moveTo>
                    <a:cubicBezTo>
                      <a:pt x="514" y="1"/>
                      <a:pt x="0" y="515"/>
                      <a:pt x="0" y="1158"/>
                    </a:cubicBezTo>
                    <a:cubicBezTo>
                      <a:pt x="0" y="1801"/>
                      <a:pt x="514" y="2315"/>
                      <a:pt x="1157" y="2315"/>
                    </a:cubicBezTo>
                    <a:cubicBezTo>
                      <a:pt x="1800" y="2315"/>
                      <a:pt x="2314" y="1801"/>
                      <a:pt x="2314" y="1158"/>
                    </a:cubicBezTo>
                    <a:cubicBezTo>
                      <a:pt x="2314" y="515"/>
                      <a:pt x="1800" y="1"/>
                      <a:pt x="1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3833;p64"/>
              <p:cNvSpPr/>
              <p:nvPr/>
            </p:nvSpPr>
            <p:spPr>
              <a:xfrm>
                <a:off x="4970375" y="1720775"/>
                <a:ext cx="69150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66" h="2766" extrusionOk="0">
                    <a:moveTo>
                      <a:pt x="1383" y="451"/>
                    </a:moveTo>
                    <a:cubicBezTo>
                      <a:pt x="1898" y="451"/>
                      <a:pt x="2348" y="869"/>
                      <a:pt x="2348" y="1383"/>
                    </a:cubicBezTo>
                    <a:cubicBezTo>
                      <a:pt x="2348" y="1929"/>
                      <a:pt x="1898" y="2347"/>
                      <a:pt x="1383" y="2347"/>
                    </a:cubicBezTo>
                    <a:cubicBezTo>
                      <a:pt x="869" y="2347"/>
                      <a:pt x="451" y="1929"/>
                      <a:pt x="451" y="1383"/>
                    </a:cubicBezTo>
                    <a:cubicBezTo>
                      <a:pt x="451" y="869"/>
                      <a:pt x="869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44" y="1"/>
                      <a:pt x="1" y="643"/>
                      <a:pt x="1" y="1383"/>
                    </a:cubicBezTo>
                    <a:cubicBezTo>
                      <a:pt x="1" y="2154"/>
                      <a:pt x="644" y="2765"/>
                      <a:pt x="1383" y="2765"/>
                    </a:cubicBezTo>
                    <a:cubicBezTo>
                      <a:pt x="2155" y="2765"/>
                      <a:pt x="2765" y="2154"/>
                      <a:pt x="2765" y="1383"/>
                    </a:cubicBezTo>
                    <a:cubicBezTo>
                      <a:pt x="2765" y="643"/>
                      <a:pt x="2155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3834;p64"/>
              <p:cNvSpPr/>
              <p:nvPr/>
            </p:nvSpPr>
            <p:spPr>
              <a:xfrm>
                <a:off x="5056375" y="1726400"/>
                <a:ext cx="586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2347" h="2316" extrusionOk="0">
                    <a:moveTo>
                      <a:pt x="1190" y="1"/>
                    </a:moveTo>
                    <a:cubicBezTo>
                      <a:pt x="547" y="1"/>
                      <a:pt x="0" y="515"/>
                      <a:pt x="0" y="1158"/>
                    </a:cubicBezTo>
                    <a:cubicBezTo>
                      <a:pt x="0" y="1801"/>
                      <a:pt x="547" y="2315"/>
                      <a:pt x="1190" y="2315"/>
                    </a:cubicBezTo>
                    <a:cubicBezTo>
                      <a:pt x="1801" y="2315"/>
                      <a:pt x="2347" y="1801"/>
                      <a:pt x="2347" y="1158"/>
                    </a:cubicBezTo>
                    <a:cubicBezTo>
                      <a:pt x="2347" y="515"/>
                      <a:pt x="1801" y="1"/>
                      <a:pt x="119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3835;p64"/>
              <p:cNvSpPr/>
              <p:nvPr/>
            </p:nvSpPr>
            <p:spPr>
              <a:xfrm>
                <a:off x="5051550" y="1720775"/>
                <a:ext cx="68325" cy="69150"/>
              </a:xfrm>
              <a:custGeom>
                <a:avLst/>
                <a:gdLst/>
                <a:ahLst/>
                <a:cxnLst/>
                <a:rect l="l" t="t" r="r" b="b"/>
                <a:pathLst>
                  <a:path w="2733" h="2766" extrusionOk="0">
                    <a:moveTo>
                      <a:pt x="1383" y="451"/>
                    </a:moveTo>
                    <a:cubicBezTo>
                      <a:pt x="1897" y="451"/>
                      <a:pt x="2315" y="869"/>
                      <a:pt x="2315" y="1383"/>
                    </a:cubicBezTo>
                    <a:cubicBezTo>
                      <a:pt x="2315" y="1929"/>
                      <a:pt x="1897" y="2347"/>
                      <a:pt x="1383" y="2347"/>
                    </a:cubicBezTo>
                    <a:cubicBezTo>
                      <a:pt x="836" y="2347"/>
                      <a:pt x="418" y="1929"/>
                      <a:pt x="418" y="1383"/>
                    </a:cubicBezTo>
                    <a:cubicBezTo>
                      <a:pt x="418" y="869"/>
                      <a:pt x="836" y="451"/>
                      <a:pt x="1383" y="451"/>
                    </a:cubicBezTo>
                    <a:close/>
                    <a:moveTo>
                      <a:pt x="1383" y="1"/>
                    </a:moveTo>
                    <a:cubicBezTo>
                      <a:pt x="611" y="1"/>
                      <a:pt x="1" y="643"/>
                      <a:pt x="1" y="1383"/>
                    </a:cubicBezTo>
                    <a:cubicBezTo>
                      <a:pt x="1" y="2154"/>
                      <a:pt x="611" y="2765"/>
                      <a:pt x="1383" y="2765"/>
                    </a:cubicBezTo>
                    <a:cubicBezTo>
                      <a:pt x="2122" y="2765"/>
                      <a:pt x="2733" y="2154"/>
                      <a:pt x="2733" y="1383"/>
                    </a:cubicBezTo>
                    <a:cubicBezTo>
                      <a:pt x="2733" y="643"/>
                      <a:pt x="2122" y="1"/>
                      <a:pt x="13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3836;p64"/>
              <p:cNvSpPr/>
              <p:nvPr/>
            </p:nvSpPr>
            <p:spPr>
              <a:xfrm>
                <a:off x="2203550" y="1434700"/>
                <a:ext cx="830975" cy="432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17294" extrusionOk="0">
                    <a:moveTo>
                      <a:pt x="1" y="0"/>
                    </a:moveTo>
                    <a:lnTo>
                      <a:pt x="1" y="17294"/>
                    </a:lnTo>
                    <a:lnTo>
                      <a:pt x="33238" y="1729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3837;p64"/>
              <p:cNvSpPr/>
              <p:nvPr/>
            </p:nvSpPr>
            <p:spPr>
              <a:xfrm>
                <a:off x="2198750" y="1429075"/>
                <a:ext cx="841400" cy="443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17744" extrusionOk="0">
                    <a:moveTo>
                      <a:pt x="33205" y="418"/>
                    </a:moveTo>
                    <a:lnTo>
                      <a:pt x="33205" y="17326"/>
                    </a:lnTo>
                    <a:lnTo>
                      <a:pt x="418" y="17326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17519"/>
                    </a:lnTo>
                    <a:cubicBezTo>
                      <a:pt x="0" y="17583"/>
                      <a:pt x="0" y="17647"/>
                      <a:pt x="64" y="17680"/>
                    </a:cubicBezTo>
                    <a:cubicBezTo>
                      <a:pt x="96" y="17712"/>
                      <a:pt x="161" y="17744"/>
                      <a:pt x="193" y="17744"/>
                    </a:cubicBezTo>
                    <a:lnTo>
                      <a:pt x="33430" y="17744"/>
                    </a:lnTo>
                    <a:cubicBezTo>
                      <a:pt x="33494" y="17744"/>
                      <a:pt x="33527" y="17712"/>
                      <a:pt x="33591" y="17680"/>
                    </a:cubicBezTo>
                    <a:cubicBezTo>
                      <a:pt x="33623" y="17647"/>
                      <a:pt x="33655" y="17583"/>
                      <a:pt x="33655" y="1751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3838;p64"/>
              <p:cNvSpPr/>
              <p:nvPr/>
            </p:nvSpPr>
            <p:spPr>
              <a:xfrm>
                <a:off x="2203550" y="1434700"/>
                <a:ext cx="830975" cy="76350"/>
              </a:xfrm>
              <a:custGeom>
                <a:avLst/>
                <a:gdLst/>
                <a:ahLst/>
                <a:cxnLst/>
                <a:rect l="l" t="t" r="r" b="b"/>
                <a:pathLst>
                  <a:path w="33239" h="3054" extrusionOk="0">
                    <a:moveTo>
                      <a:pt x="1" y="0"/>
                    </a:moveTo>
                    <a:lnTo>
                      <a:pt x="1" y="3054"/>
                    </a:lnTo>
                    <a:lnTo>
                      <a:pt x="33238" y="3054"/>
                    </a:lnTo>
                    <a:lnTo>
                      <a:pt x="332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3839;p64"/>
              <p:cNvSpPr/>
              <p:nvPr/>
            </p:nvSpPr>
            <p:spPr>
              <a:xfrm>
                <a:off x="2198750" y="1429075"/>
                <a:ext cx="841400" cy="87600"/>
              </a:xfrm>
              <a:custGeom>
                <a:avLst/>
                <a:gdLst/>
                <a:ahLst/>
                <a:cxnLst/>
                <a:rect l="l" t="t" r="r" b="b"/>
                <a:pathLst>
                  <a:path w="33656" h="3504" extrusionOk="0">
                    <a:moveTo>
                      <a:pt x="33205" y="418"/>
                    </a:moveTo>
                    <a:lnTo>
                      <a:pt x="33205" y="3054"/>
                    </a:lnTo>
                    <a:lnTo>
                      <a:pt x="418" y="3054"/>
                    </a:ln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6" y="32"/>
                      <a:pt x="64" y="64"/>
                    </a:cubicBezTo>
                    <a:cubicBezTo>
                      <a:pt x="0" y="97"/>
                      <a:pt x="0" y="161"/>
                      <a:pt x="0" y="225"/>
                    </a:cubicBezTo>
                    <a:lnTo>
                      <a:pt x="0" y="3279"/>
                    </a:lnTo>
                    <a:cubicBezTo>
                      <a:pt x="0" y="3343"/>
                      <a:pt x="0" y="3407"/>
                      <a:pt x="64" y="3440"/>
                    </a:cubicBezTo>
                    <a:cubicBezTo>
                      <a:pt x="96" y="3472"/>
                      <a:pt x="161" y="3504"/>
                      <a:pt x="193" y="3504"/>
                    </a:cubicBezTo>
                    <a:lnTo>
                      <a:pt x="33430" y="3504"/>
                    </a:lnTo>
                    <a:cubicBezTo>
                      <a:pt x="33494" y="3504"/>
                      <a:pt x="33527" y="3472"/>
                      <a:pt x="33591" y="3440"/>
                    </a:cubicBezTo>
                    <a:cubicBezTo>
                      <a:pt x="33623" y="3407"/>
                      <a:pt x="33655" y="3343"/>
                      <a:pt x="33655" y="3279"/>
                    </a:cubicBezTo>
                    <a:lnTo>
                      <a:pt x="33655" y="225"/>
                    </a:lnTo>
                    <a:cubicBezTo>
                      <a:pt x="33655" y="161"/>
                      <a:pt x="33623" y="97"/>
                      <a:pt x="33591" y="64"/>
                    </a:cubicBezTo>
                    <a:cubicBezTo>
                      <a:pt x="33527" y="32"/>
                      <a:pt x="33494" y="0"/>
                      <a:pt x="334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3840;p64"/>
              <p:cNvSpPr/>
              <p:nvPr/>
            </p:nvSpPr>
            <p:spPr>
              <a:xfrm>
                <a:off x="2328925" y="1603450"/>
                <a:ext cx="580225" cy="123775"/>
              </a:xfrm>
              <a:custGeom>
                <a:avLst/>
                <a:gdLst/>
                <a:ahLst/>
                <a:cxnLst/>
                <a:rect l="l" t="t" r="r" b="b"/>
                <a:pathLst>
                  <a:path w="23209" h="4951" extrusionOk="0">
                    <a:moveTo>
                      <a:pt x="0" y="1"/>
                    </a:moveTo>
                    <a:lnTo>
                      <a:pt x="0" y="4951"/>
                    </a:lnTo>
                    <a:lnTo>
                      <a:pt x="23209" y="4951"/>
                    </a:lnTo>
                    <a:lnTo>
                      <a:pt x="2320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3841;p64"/>
              <p:cNvSpPr/>
              <p:nvPr/>
            </p:nvSpPr>
            <p:spPr>
              <a:xfrm>
                <a:off x="2323300" y="1597825"/>
                <a:ext cx="591475" cy="135025"/>
              </a:xfrm>
              <a:custGeom>
                <a:avLst/>
                <a:gdLst/>
                <a:ahLst/>
                <a:cxnLst/>
                <a:rect l="l" t="t" r="r" b="b"/>
                <a:pathLst>
                  <a:path w="23659" h="5401" extrusionOk="0">
                    <a:moveTo>
                      <a:pt x="23241" y="418"/>
                    </a:moveTo>
                    <a:lnTo>
                      <a:pt x="23241" y="4983"/>
                    </a:lnTo>
                    <a:lnTo>
                      <a:pt x="418" y="4983"/>
                    </a:lnTo>
                    <a:lnTo>
                      <a:pt x="418" y="418"/>
                    </a:lnTo>
                    <a:close/>
                    <a:moveTo>
                      <a:pt x="225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33" y="97"/>
                      <a:pt x="0" y="161"/>
                      <a:pt x="0" y="226"/>
                    </a:cubicBezTo>
                    <a:lnTo>
                      <a:pt x="0" y="5176"/>
                    </a:lnTo>
                    <a:cubicBezTo>
                      <a:pt x="0" y="5240"/>
                      <a:pt x="33" y="5304"/>
                      <a:pt x="65" y="5336"/>
                    </a:cubicBezTo>
                    <a:cubicBezTo>
                      <a:pt x="97" y="5369"/>
                      <a:pt x="161" y="5401"/>
                      <a:pt x="225" y="5401"/>
                    </a:cubicBezTo>
                    <a:lnTo>
                      <a:pt x="23434" y="5401"/>
                    </a:lnTo>
                    <a:cubicBezTo>
                      <a:pt x="23498" y="5401"/>
                      <a:pt x="23562" y="5369"/>
                      <a:pt x="23594" y="5336"/>
                    </a:cubicBezTo>
                    <a:cubicBezTo>
                      <a:pt x="23627" y="5304"/>
                      <a:pt x="23659" y="5240"/>
                      <a:pt x="23659" y="5176"/>
                    </a:cubicBezTo>
                    <a:lnTo>
                      <a:pt x="23659" y="226"/>
                    </a:lnTo>
                    <a:cubicBezTo>
                      <a:pt x="23659" y="161"/>
                      <a:pt x="23627" y="97"/>
                      <a:pt x="23594" y="65"/>
                    </a:cubicBezTo>
                    <a:cubicBezTo>
                      <a:pt x="23562" y="33"/>
                      <a:pt x="23498" y="0"/>
                      <a:pt x="234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3842;p64"/>
              <p:cNvSpPr/>
              <p:nvPr/>
            </p:nvSpPr>
            <p:spPr>
              <a:xfrm>
                <a:off x="235705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8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3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33" y="1255"/>
                    </a:lnTo>
                    <a:lnTo>
                      <a:pt x="1190" y="933"/>
                    </a:lnTo>
                    <a:lnTo>
                      <a:pt x="1833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3843;p64"/>
              <p:cNvSpPr/>
              <p:nvPr/>
            </p:nvSpPr>
            <p:spPr>
              <a:xfrm>
                <a:off x="24173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3844;p64"/>
              <p:cNvSpPr/>
              <p:nvPr/>
            </p:nvSpPr>
            <p:spPr>
              <a:xfrm>
                <a:off x="2476775" y="1644425"/>
                <a:ext cx="45050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2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2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3845;p64"/>
              <p:cNvSpPr/>
              <p:nvPr/>
            </p:nvSpPr>
            <p:spPr>
              <a:xfrm>
                <a:off x="253705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12" y="933"/>
                    </a:lnTo>
                    <a:lnTo>
                      <a:pt x="1" y="1222"/>
                    </a:lnTo>
                    <a:lnTo>
                      <a:pt x="194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4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3846;p64"/>
              <p:cNvSpPr/>
              <p:nvPr/>
            </p:nvSpPr>
            <p:spPr>
              <a:xfrm>
                <a:off x="25965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772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3847;p64"/>
              <p:cNvSpPr/>
              <p:nvPr/>
            </p:nvSpPr>
            <p:spPr>
              <a:xfrm>
                <a:off x="2656000" y="1644425"/>
                <a:ext cx="458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866" extrusionOk="0">
                    <a:moveTo>
                      <a:pt x="707" y="1"/>
                    </a:moveTo>
                    <a:lnTo>
                      <a:pt x="804" y="708"/>
                    </a:lnTo>
                    <a:lnTo>
                      <a:pt x="225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32" y="1222"/>
                    </a:lnTo>
                    <a:lnTo>
                      <a:pt x="225" y="1576"/>
                    </a:lnTo>
                    <a:lnTo>
                      <a:pt x="804" y="1158"/>
                    </a:lnTo>
                    <a:lnTo>
                      <a:pt x="707" y="1865"/>
                    </a:lnTo>
                    <a:lnTo>
                      <a:pt x="1125" y="1865"/>
                    </a:lnTo>
                    <a:lnTo>
                      <a:pt x="1061" y="1158"/>
                    </a:lnTo>
                    <a:lnTo>
                      <a:pt x="1607" y="1608"/>
                    </a:lnTo>
                    <a:lnTo>
                      <a:pt x="1832" y="1255"/>
                    </a:lnTo>
                    <a:lnTo>
                      <a:pt x="1190" y="933"/>
                    </a:lnTo>
                    <a:lnTo>
                      <a:pt x="1832" y="612"/>
                    </a:lnTo>
                    <a:lnTo>
                      <a:pt x="1607" y="258"/>
                    </a:lnTo>
                    <a:lnTo>
                      <a:pt x="1061" y="676"/>
                    </a:lnTo>
                    <a:lnTo>
                      <a:pt x="11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848;p64"/>
              <p:cNvSpPr/>
              <p:nvPr/>
            </p:nvSpPr>
            <p:spPr>
              <a:xfrm>
                <a:off x="271627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7" y="1"/>
                    </a:moveTo>
                    <a:lnTo>
                      <a:pt x="771" y="708"/>
                    </a:lnTo>
                    <a:lnTo>
                      <a:pt x="193" y="290"/>
                    </a:lnTo>
                    <a:lnTo>
                      <a:pt x="0" y="612"/>
                    </a:lnTo>
                    <a:lnTo>
                      <a:pt x="643" y="933"/>
                    </a:lnTo>
                    <a:lnTo>
                      <a:pt x="0" y="1222"/>
                    </a:lnTo>
                    <a:lnTo>
                      <a:pt x="193" y="1576"/>
                    </a:lnTo>
                    <a:lnTo>
                      <a:pt x="771" y="1158"/>
                    </a:lnTo>
                    <a:lnTo>
                      <a:pt x="707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7" y="1608"/>
                    </a:lnTo>
                    <a:lnTo>
                      <a:pt x="1800" y="1255"/>
                    </a:lnTo>
                    <a:lnTo>
                      <a:pt x="1157" y="933"/>
                    </a:lnTo>
                    <a:lnTo>
                      <a:pt x="1800" y="612"/>
                    </a:lnTo>
                    <a:lnTo>
                      <a:pt x="1607" y="258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849;p64"/>
              <p:cNvSpPr/>
              <p:nvPr/>
            </p:nvSpPr>
            <p:spPr>
              <a:xfrm>
                <a:off x="2775725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708" y="1"/>
                    </a:moveTo>
                    <a:lnTo>
                      <a:pt x="772" y="708"/>
                    </a:lnTo>
                    <a:lnTo>
                      <a:pt x="194" y="290"/>
                    </a:lnTo>
                    <a:lnTo>
                      <a:pt x="1" y="612"/>
                    </a:lnTo>
                    <a:lnTo>
                      <a:pt x="644" y="933"/>
                    </a:lnTo>
                    <a:lnTo>
                      <a:pt x="33" y="1222"/>
                    </a:lnTo>
                    <a:lnTo>
                      <a:pt x="226" y="1576"/>
                    </a:lnTo>
                    <a:lnTo>
                      <a:pt x="772" y="1158"/>
                    </a:lnTo>
                    <a:lnTo>
                      <a:pt x="708" y="1865"/>
                    </a:lnTo>
                    <a:lnTo>
                      <a:pt x="1126" y="1865"/>
                    </a:lnTo>
                    <a:lnTo>
                      <a:pt x="1061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90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61" y="676"/>
                    </a:lnTo>
                    <a:lnTo>
                      <a:pt x="11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850;p64"/>
              <p:cNvSpPr/>
              <p:nvPr/>
            </p:nvSpPr>
            <p:spPr>
              <a:xfrm>
                <a:off x="2836000" y="1644425"/>
                <a:ext cx="45025" cy="4665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866" extrusionOk="0">
                    <a:moveTo>
                      <a:pt x="676" y="1"/>
                    </a:moveTo>
                    <a:lnTo>
                      <a:pt x="772" y="708"/>
                    </a:lnTo>
                    <a:lnTo>
                      <a:pt x="193" y="290"/>
                    </a:lnTo>
                    <a:lnTo>
                      <a:pt x="1" y="612"/>
                    </a:lnTo>
                    <a:lnTo>
                      <a:pt x="611" y="933"/>
                    </a:lnTo>
                    <a:lnTo>
                      <a:pt x="1" y="1222"/>
                    </a:lnTo>
                    <a:lnTo>
                      <a:pt x="193" y="1576"/>
                    </a:lnTo>
                    <a:lnTo>
                      <a:pt x="772" y="1158"/>
                    </a:lnTo>
                    <a:lnTo>
                      <a:pt x="676" y="1865"/>
                    </a:lnTo>
                    <a:lnTo>
                      <a:pt x="1093" y="1865"/>
                    </a:lnTo>
                    <a:lnTo>
                      <a:pt x="1029" y="1158"/>
                    </a:lnTo>
                    <a:lnTo>
                      <a:pt x="1608" y="1608"/>
                    </a:lnTo>
                    <a:lnTo>
                      <a:pt x="1801" y="1255"/>
                    </a:lnTo>
                    <a:lnTo>
                      <a:pt x="1158" y="933"/>
                    </a:lnTo>
                    <a:lnTo>
                      <a:pt x="1801" y="612"/>
                    </a:lnTo>
                    <a:lnTo>
                      <a:pt x="1608" y="258"/>
                    </a:lnTo>
                    <a:lnTo>
                      <a:pt x="1029" y="676"/>
                    </a:lnTo>
                    <a:lnTo>
                      <a:pt x="1029" y="676"/>
                    </a:lnTo>
                    <a:lnTo>
                      <a:pt x="109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851;p64"/>
              <p:cNvSpPr/>
              <p:nvPr/>
            </p:nvSpPr>
            <p:spPr>
              <a:xfrm>
                <a:off x="3166275" y="1069850"/>
                <a:ext cx="190500" cy="167175"/>
              </a:xfrm>
              <a:custGeom>
                <a:avLst/>
                <a:gdLst/>
                <a:ahLst/>
                <a:cxnLst/>
                <a:rect l="l" t="t" r="r" b="b"/>
                <a:pathLst>
                  <a:path w="7620" h="6687" extrusionOk="0">
                    <a:moveTo>
                      <a:pt x="1" y="1"/>
                    </a:moveTo>
                    <a:lnTo>
                      <a:pt x="1" y="6687"/>
                    </a:lnTo>
                    <a:lnTo>
                      <a:pt x="7619" y="334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852;p64"/>
              <p:cNvSpPr/>
              <p:nvPr/>
            </p:nvSpPr>
            <p:spPr>
              <a:xfrm>
                <a:off x="5470225" y="24070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608"/>
                      <a:pt x="3055" y="13661"/>
                      <a:pt x="6815" y="13661"/>
                    </a:cubicBezTo>
                    <a:cubicBezTo>
                      <a:pt x="10608" y="13661"/>
                      <a:pt x="13662" y="10608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853;p64"/>
              <p:cNvSpPr/>
              <p:nvPr/>
            </p:nvSpPr>
            <p:spPr>
              <a:xfrm>
                <a:off x="5464600" y="2401425"/>
                <a:ext cx="352025" cy="352025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1" extrusionOk="0">
                    <a:moveTo>
                      <a:pt x="7040" y="451"/>
                    </a:moveTo>
                    <a:cubicBezTo>
                      <a:pt x="8873" y="451"/>
                      <a:pt x="10544" y="1190"/>
                      <a:pt x="11733" y="2380"/>
                    </a:cubicBezTo>
                    <a:cubicBezTo>
                      <a:pt x="12923" y="3569"/>
                      <a:pt x="13662" y="5241"/>
                      <a:pt x="13662" y="7041"/>
                    </a:cubicBezTo>
                    <a:cubicBezTo>
                      <a:pt x="13662" y="8873"/>
                      <a:pt x="12923" y="10544"/>
                      <a:pt x="11733" y="11734"/>
                    </a:cubicBezTo>
                    <a:cubicBezTo>
                      <a:pt x="10544" y="12923"/>
                      <a:pt x="8873" y="13662"/>
                      <a:pt x="7040" y="13662"/>
                    </a:cubicBezTo>
                    <a:cubicBezTo>
                      <a:pt x="5240" y="13662"/>
                      <a:pt x="3569" y="12923"/>
                      <a:pt x="2379" y="11734"/>
                    </a:cubicBezTo>
                    <a:cubicBezTo>
                      <a:pt x="1190" y="10544"/>
                      <a:pt x="451" y="8873"/>
                      <a:pt x="451" y="7041"/>
                    </a:cubicBezTo>
                    <a:cubicBezTo>
                      <a:pt x="451" y="5241"/>
                      <a:pt x="1190" y="3569"/>
                      <a:pt x="2379" y="2380"/>
                    </a:cubicBezTo>
                    <a:cubicBezTo>
                      <a:pt x="3569" y="1190"/>
                      <a:pt x="5240" y="451"/>
                      <a:pt x="7040" y="451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41"/>
                    </a:cubicBezTo>
                    <a:cubicBezTo>
                      <a:pt x="1" y="10930"/>
                      <a:pt x="3183" y="14080"/>
                      <a:pt x="7040" y="14080"/>
                    </a:cubicBezTo>
                    <a:cubicBezTo>
                      <a:pt x="10930" y="14080"/>
                      <a:pt x="14080" y="10930"/>
                      <a:pt x="14080" y="7041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854;p64"/>
              <p:cNvSpPr/>
              <p:nvPr/>
            </p:nvSpPr>
            <p:spPr>
              <a:xfrm>
                <a:off x="5514425" y="2451250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8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8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855;p64"/>
              <p:cNvSpPr/>
              <p:nvPr/>
            </p:nvSpPr>
            <p:spPr>
              <a:xfrm>
                <a:off x="5508800" y="2445625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9"/>
                    </a:moveTo>
                    <a:cubicBezTo>
                      <a:pt x="6622" y="419"/>
                      <a:pt x="7844" y="965"/>
                      <a:pt x="8712" y="1865"/>
                    </a:cubicBezTo>
                    <a:cubicBezTo>
                      <a:pt x="9612" y="2733"/>
                      <a:pt x="10158" y="3955"/>
                      <a:pt x="10158" y="5273"/>
                    </a:cubicBezTo>
                    <a:cubicBezTo>
                      <a:pt x="10158" y="6623"/>
                      <a:pt x="9612" y="7844"/>
                      <a:pt x="8712" y="8712"/>
                    </a:cubicBezTo>
                    <a:cubicBezTo>
                      <a:pt x="7844" y="9612"/>
                      <a:pt x="6622" y="10159"/>
                      <a:pt x="5272" y="10159"/>
                    </a:cubicBezTo>
                    <a:cubicBezTo>
                      <a:pt x="3954" y="10159"/>
                      <a:pt x="2733" y="9612"/>
                      <a:pt x="1865" y="8712"/>
                    </a:cubicBezTo>
                    <a:cubicBezTo>
                      <a:pt x="965" y="7844"/>
                      <a:pt x="419" y="6623"/>
                      <a:pt x="419" y="5273"/>
                    </a:cubicBezTo>
                    <a:cubicBezTo>
                      <a:pt x="419" y="3955"/>
                      <a:pt x="965" y="2733"/>
                      <a:pt x="1865" y="1865"/>
                    </a:cubicBezTo>
                    <a:cubicBezTo>
                      <a:pt x="2733" y="965"/>
                      <a:pt x="3954" y="419"/>
                      <a:pt x="5272" y="419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80"/>
                      <a:pt x="1" y="5273"/>
                    </a:cubicBezTo>
                    <a:cubicBezTo>
                      <a:pt x="1" y="8198"/>
                      <a:pt x="2379" y="10576"/>
                      <a:pt x="5272" y="10576"/>
                    </a:cubicBezTo>
                    <a:cubicBezTo>
                      <a:pt x="8198" y="10576"/>
                      <a:pt x="10576" y="8198"/>
                      <a:pt x="10576" y="5273"/>
                    </a:cubicBezTo>
                    <a:cubicBezTo>
                      <a:pt x="10576" y="2380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856;p64"/>
              <p:cNvSpPr/>
              <p:nvPr/>
            </p:nvSpPr>
            <p:spPr>
              <a:xfrm>
                <a:off x="5589175" y="24802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0"/>
                    </a:moveTo>
                    <a:cubicBezTo>
                      <a:pt x="1993" y="0"/>
                      <a:pt x="1897" y="32"/>
                      <a:pt x="1832" y="97"/>
                    </a:cubicBezTo>
                    <a:cubicBezTo>
                      <a:pt x="1768" y="161"/>
                      <a:pt x="1736" y="225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6"/>
                      <a:pt x="892" y="1479"/>
                      <a:pt x="579" y="1672"/>
                    </a:cubicBezTo>
                    <a:cubicBezTo>
                      <a:pt x="193" y="1929"/>
                      <a:pt x="0" y="2282"/>
                      <a:pt x="0" y="2765"/>
                    </a:cubicBezTo>
                    <a:cubicBezTo>
                      <a:pt x="0" y="2957"/>
                      <a:pt x="0" y="3118"/>
                      <a:pt x="64" y="3247"/>
                    </a:cubicBezTo>
                    <a:cubicBezTo>
                      <a:pt x="97" y="3407"/>
                      <a:pt x="161" y="3504"/>
                      <a:pt x="257" y="3600"/>
                    </a:cubicBezTo>
                    <a:cubicBezTo>
                      <a:pt x="322" y="3697"/>
                      <a:pt x="450" y="3793"/>
                      <a:pt x="611" y="3890"/>
                    </a:cubicBezTo>
                    <a:cubicBezTo>
                      <a:pt x="772" y="3954"/>
                      <a:pt x="900" y="4018"/>
                      <a:pt x="1061" y="4083"/>
                    </a:cubicBezTo>
                    <a:cubicBezTo>
                      <a:pt x="1222" y="4147"/>
                      <a:pt x="1415" y="4211"/>
                      <a:pt x="1672" y="4275"/>
                    </a:cubicBezTo>
                    <a:lnTo>
                      <a:pt x="2315" y="4436"/>
                    </a:lnTo>
                    <a:cubicBezTo>
                      <a:pt x="2507" y="4500"/>
                      <a:pt x="2636" y="4565"/>
                      <a:pt x="2732" y="4629"/>
                    </a:cubicBezTo>
                    <a:cubicBezTo>
                      <a:pt x="2861" y="4693"/>
                      <a:pt x="2893" y="4790"/>
                      <a:pt x="2893" y="4886"/>
                    </a:cubicBezTo>
                    <a:cubicBezTo>
                      <a:pt x="2893" y="4983"/>
                      <a:pt x="2861" y="5079"/>
                      <a:pt x="2797" y="5143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lnTo>
                      <a:pt x="1897" y="5336"/>
                    </a:lnTo>
                    <a:cubicBezTo>
                      <a:pt x="1768" y="5336"/>
                      <a:pt x="1607" y="5304"/>
                      <a:pt x="1479" y="5272"/>
                    </a:cubicBezTo>
                    <a:cubicBezTo>
                      <a:pt x="1350" y="5240"/>
                      <a:pt x="1254" y="5208"/>
                      <a:pt x="1190" y="5175"/>
                    </a:cubicBezTo>
                    <a:cubicBezTo>
                      <a:pt x="1093" y="5143"/>
                      <a:pt x="1029" y="5079"/>
                      <a:pt x="932" y="5047"/>
                    </a:cubicBezTo>
                    <a:cubicBezTo>
                      <a:pt x="836" y="4983"/>
                      <a:pt x="772" y="4950"/>
                      <a:pt x="739" y="4950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86"/>
                      <a:pt x="225" y="4918"/>
                      <a:pt x="161" y="4983"/>
                    </a:cubicBezTo>
                    <a:cubicBezTo>
                      <a:pt x="97" y="5047"/>
                      <a:pt x="64" y="5143"/>
                      <a:pt x="32" y="5240"/>
                    </a:cubicBezTo>
                    <a:cubicBezTo>
                      <a:pt x="0" y="5304"/>
                      <a:pt x="0" y="5400"/>
                      <a:pt x="32" y="5497"/>
                    </a:cubicBezTo>
                    <a:cubicBezTo>
                      <a:pt x="64" y="5593"/>
                      <a:pt x="97" y="5690"/>
                      <a:pt x="193" y="5754"/>
                    </a:cubicBezTo>
                    <a:cubicBezTo>
                      <a:pt x="660" y="6075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3"/>
                      <a:pt x="1865" y="7490"/>
                      <a:pt x="1993" y="7554"/>
                    </a:cubicBezTo>
                    <a:cubicBezTo>
                      <a:pt x="2041" y="7570"/>
                      <a:pt x="2098" y="7578"/>
                      <a:pt x="2154" y="7578"/>
                    </a:cubicBezTo>
                    <a:cubicBezTo>
                      <a:pt x="2210" y="7578"/>
                      <a:pt x="2266" y="7570"/>
                      <a:pt x="2315" y="7554"/>
                    </a:cubicBezTo>
                    <a:cubicBezTo>
                      <a:pt x="2443" y="7490"/>
                      <a:pt x="2475" y="7393"/>
                      <a:pt x="2475" y="7233"/>
                    </a:cubicBezTo>
                    <a:lnTo>
                      <a:pt x="2475" y="6315"/>
                    </a:lnTo>
                    <a:lnTo>
                      <a:pt x="2475" y="6315"/>
                    </a:lnTo>
                    <a:cubicBezTo>
                      <a:pt x="2707" y="6294"/>
                      <a:pt x="2919" y="6252"/>
                      <a:pt x="3118" y="6172"/>
                    </a:cubicBezTo>
                    <a:cubicBezTo>
                      <a:pt x="3440" y="6075"/>
                      <a:pt x="3697" y="5883"/>
                      <a:pt x="3890" y="5625"/>
                    </a:cubicBezTo>
                    <a:cubicBezTo>
                      <a:pt x="4083" y="5400"/>
                      <a:pt x="4147" y="5079"/>
                      <a:pt x="4147" y="4725"/>
                    </a:cubicBezTo>
                    <a:cubicBezTo>
                      <a:pt x="4147" y="4500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61"/>
                    </a:cubicBezTo>
                    <a:cubicBezTo>
                      <a:pt x="3568" y="3632"/>
                      <a:pt x="3407" y="3536"/>
                      <a:pt x="3215" y="3472"/>
                    </a:cubicBezTo>
                    <a:cubicBezTo>
                      <a:pt x="3022" y="3407"/>
                      <a:pt x="2797" y="3343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5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507"/>
                      <a:pt x="1511" y="2443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273" y="2594"/>
                      <a:pt x="3364" y="2617"/>
                      <a:pt x="3444" y="2617"/>
                    </a:cubicBezTo>
                    <a:cubicBezTo>
                      <a:pt x="3477" y="2617"/>
                      <a:pt x="3508" y="2613"/>
                      <a:pt x="3536" y="2604"/>
                    </a:cubicBezTo>
                    <a:cubicBezTo>
                      <a:pt x="3632" y="2572"/>
                      <a:pt x="3697" y="2540"/>
                      <a:pt x="3761" y="2443"/>
                    </a:cubicBezTo>
                    <a:cubicBezTo>
                      <a:pt x="3793" y="2379"/>
                      <a:pt x="3825" y="2282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0"/>
                      <a:pt x="3632" y="1736"/>
                      <a:pt x="3536" y="1672"/>
                    </a:cubicBezTo>
                    <a:cubicBezTo>
                      <a:pt x="3375" y="1607"/>
                      <a:pt x="3247" y="1575"/>
                      <a:pt x="3150" y="1543"/>
                    </a:cubicBezTo>
                    <a:cubicBezTo>
                      <a:pt x="3086" y="1511"/>
                      <a:pt x="2925" y="1447"/>
                      <a:pt x="2765" y="1415"/>
                    </a:cubicBezTo>
                    <a:cubicBezTo>
                      <a:pt x="2649" y="1391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54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2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857;p64"/>
              <p:cNvSpPr/>
              <p:nvPr/>
            </p:nvSpPr>
            <p:spPr>
              <a:xfrm>
                <a:off x="5470225" y="2280900"/>
                <a:ext cx="341575" cy="3407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30" extrusionOk="0">
                    <a:moveTo>
                      <a:pt x="6815" y="0"/>
                    </a:moveTo>
                    <a:cubicBezTo>
                      <a:pt x="3055" y="0"/>
                      <a:pt x="1" y="3054"/>
                      <a:pt x="1" y="6815"/>
                    </a:cubicBezTo>
                    <a:cubicBezTo>
                      <a:pt x="1" y="10576"/>
                      <a:pt x="3055" y="13630"/>
                      <a:pt x="6815" y="13630"/>
                    </a:cubicBezTo>
                    <a:cubicBezTo>
                      <a:pt x="10608" y="13630"/>
                      <a:pt x="13662" y="10576"/>
                      <a:pt x="13662" y="6815"/>
                    </a:cubicBezTo>
                    <a:cubicBezTo>
                      <a:pt x="13662" y="3054"/>
                      <a:pt x="10608" y="0"/>
                      <a:pt x="68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858;p64"/>
              <p:cNvSpPr/>
              <p:nvPr/>
            </p:nvSpPr>
            <p:spPr>
              <a:xfrm>
                <a:off x="5464600" y="2275275"/>
                <a:ext cx="352025" cy="3520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80" extrusionOk="0">
                    <a:moveTo>
                      <a:pt x="7040" y="418"/>
                    </a:moveTo>
                    <a:cubicBezTo>
                      <a:pt x="8873" y="418"/>
                      <a:pt x="10544" y="1158"/>
                      <a:pt x="11733" y="2379"/>
                    </a:cubicBezTo>
                    <a:cubicBezTo>
                      <a:pt x="12923" y="3568"/>
                      <a:pt x="13662" y="5208"/>
                      <a:pt x="13662" y="7040"/>
                    </a:cubicBezTo>
                    <a:cubicBezTo>
                      <a:pt x="13662" y="8872"/>
                      <a:pt x="12923" y="10512"/>
                      <a:pt x="11733" y="11733"/>
                    </a:cubicBezTo>
                    <a:cubicBezTo>
                      <a:pt x="10544" y="12922"/>
                      <a:pt x="8873" y="13662"/>
                      <a:pt x="7040" y="13662"/>
                    </a:cubicBezTo>
                    <a:cubicBezTo>
                      <a:pt x="5240" y="13662"/>
                      <a:pt x="3569" y="12922"/>
                      <a:pt x="2379" y="11733"/>
                    </a:cubicBezTo>
                    <a:cubicBezTo>
                      <a:pt x="1190" y="10512"/>
                      <a:pt x="451" y="8872"/>
                      <a:pt x="451" y="7040"/>
                    </a:cubicBezTo>
                    <a:cubicBezTo>
                      <a:pt x="451" y="5208"/>
                      <a:pt x="1190" y="3568"/>
                      <a:pt x="2379" y="2379"/>
                    </a:cubicBezTo>
                    <a:cubicBezTo>
                      <a:pt x="3569" y="1158"/>
                      <a:pt x="5240" y="418"/>
                      <a:pt x="7040" y="418"/>
                    </a:cubicBezTo>
                    <a:close/>
                    <a:moveTo>
                      <a:pt x="7040" y="0"/>
                    </a:moveTo>
                    <a:cubicBezTo>
                      <a:pt x="3183" y="0"/>
                      <a:pt x="1" y="3150"/>
                      <a:pt x="1" y="7040"/>
                    </a:cubicBezTo>
                    <a:cubicBezTo>
                      <a:pt x="1" y="10929"/>
                      <a:pt x="3183" y="14080"/>
                      <a:pt x="7040" y="14080"/>
                    </a:cubicBezTo>
                    <a:cubicBezTo>
                      <a:pt x="10930" y="14080"/>
                      <a:pt x="14080" y="10929"/>
                      <a:pt x="14080" y="7040"/>
                    </a:cubicBezTo>
                    <a:cubicBezTo>
                      <a:pt x="14080" y="3150"/>
                      <a:pt x="10930" y="0"/>
                      <a:pt x="70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859;p64"/>
              <p:cNvSpPr/>
              <p:nvPr/>
            </p:nvSpPr>
            <p:spPr>
              <a:xfrm>
                <a:off x="5514425" y="2324300"/>
                <a:ext cx="253175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58" extrusionOk="0">
                    <a:moveTo>
                      <a:pt x="5047" y="0"/>
                    </a:moveTo>
                    <a:cubicBezTo>
                      <a:pt x="2251" y="0"/>
                      <a:pt x="1" y="2282"/>
                      <a:pt x="1" y="5079"/>
                    </a:cubicBezTo>
                    <a:cubicBezTo>
                      <a:pt x="1" y="7876"/>
                      <a:pt x="2251" y="10158"/>
                      <a:pt x="5047" y="10158"/>
                    </a:cubicBezTo>
                    <a:cubicBezTo>
                      <a:pt x="7876" y="10158"/>
                      <a:pt x="10126" y="7876"/>
                      <a:pt x="10126" y="5079"/>
                    </a:cubicBezTo>
                    <a:cubicBezTo>
                      <a:pt x="10126" y="2282"/>
                      <a:pt x="7876" y="0"/>
                      <a:pt x="50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860;p64"/>
              <p:cNvSpPr/>
              <p:nvPr/>
            </p:nvSpPr>
            <p:spPr>
              <a:xfrm>
                <a:off x="5508800" y="2319475"/>
                <a:ext cx="264425" cy="263600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44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32"/>
                    </a:cubicBezTo>
                    <a:cubicBezTo>
                      <a:pt x="9612" y="2733"/>
                      <a:pt x="10158" y="3922"/>
                      <a:pt x="10158" y="5272"/>
                    </a:cubicBezTo>
                    <a:cubicBezTo>
                      <a:pt x="10158" y="6622"/>
                      <a:pt x="9612" y="7844"/>
                      <a:pt x="8712" y="8711"/>
                    </a:cubicBezTo>
                    <a:cubicBezTo>
                      <a:pt x="7844" y="9579"/>
                      <a:pt x="6622" y="10126"/>
                      <a:pt x="5272" y="10126"/>
                    </a:cubicBezTo>
                    <a:cubicBezTo>
                      <a:pt x="3954" y="10126"/>
                      <a:pt x="2733" y="9579"/>
                      <a:pt x="1865" y="8711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22"/>
                      <a:pt x="965" y="2733"/>
                      <a:pt x="1865" y="1832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0"/>
                    </a:moveTo>
                    <a:cubicBezTo>
                      <a:pt x="2379" y="0"/>
                      <a:pt x="1" y="2347"/>
                      <a:pt x="1" y="5272"/>
                    </a:cubicBezTo>
                    <a:cubicBezTo>
                      <a:pt x="1" y="8197"/>
                      <a:pt x="2379" y="10544"/>
                      <a:pt x="5272" y="10544"/>
                    </a:cubicBezTo>
                    <a:cubicBezTo>
                      <a:pt x="8198" y="10544"/>
                      <a:pt x="10576" y="8197"/>
                      <a:pt x="10576" y="5272"/>
                    </a:cubicBezTo>
                    <a:cubicBezTo>
                      <a:pt x="10576" y="2347"/>
                      <a:pt x="8198" y="0"/>
                      <a:pt x="52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861;p64"/>
              <p:cNvSpPr/>
              <p:nvPr/>
            </p:nvSpPr>
            <p:spPr>
              <a:xfrm>
                <a:off x="5589175" y="2354025"/>
                <a:ext cx="103675" cy="1892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1" extrusionOk="0">
                    <a:moveTo>
                      <a:pt x="2057" y="0"/>
                    </a:moveTo>
                    <a:cubicBezTo>
                      <a:pt x="1993" y="0"/>
                      <a:pt x="1897" y="33"/>
                      <a:pt x="1832" y="97"/>
                    </a:cubicBezTo>
                    <a:cubicBezTo>
                      <a:pt x="1768" y="129"/>
                      <a:pt x="1736" y="225"/>
                      <a:pt x="1736" y="322"/>
                    </a:cubicBezTo>
                    <a:lnTo>
                      <a:pt x="1736" y="1337"/>
                    </a:lnTo>
                    <a:lnTo>
                      <a:pt x="1736" y="1337"/>
                    </a:lnTo>
                    <a:cubicBezTo>
                      <a:pt x="1278" y="1359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33"/>
                    </a:cubicBezTo>
                    <a:cubicBezTo>
                      <a:pt x="0" y="2926"/>
                      <a:pt x="0" y="3086"/>
                      <a:pt x="64" y="3247"/>
                    </a:cubicBezTo>
                    <a:cubicBezTo>
                      <a:pt x="97" y="3376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58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15"/>
                      <a:pt x="1415" y="4179"/>
                      <a:pt x="1672" y="4276"/>
                    </a:cubicBezTo>
                    <a:lnTo>
                      <a:pt x="2315" y="4436"/>
                    </a:lnTo>
                    <a:cubicBezTo>
                      <a:pt x="2507" y="4469"/>
                      <a:pt x="2636" y="4533"/>
                      <a:pt x="2732" y="4629"/>
                    </a:cubicBezTo>
                    <a:cubicBezTo>
                      <a:pt x="2861" y="4694"/>
                      <a:pt x="2893" y="4790"/>
                      <a:pt x="2893" y="4854"/>
                    </a:cubicBezTo>
                    <a:cubicBezTo>
                      <a:pt x="2893" y="4983"/>
                      <a:pt x="2861" y="5047"/>
                      <a:pt x="2797" y="5111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4"/>
                      <a:pt x="2347" y="5304"/>
                      <a:pt x="2218" y="5336"/>
                    </a:cubicBezTo>
                    <a:cubicBezTo>
                      <a:pt x="2122" y="5336"/>
                      <a:pt x="1993" y="5336"/>
                      <a:pt x="1897" y="5304"/>
                    </a:cubicBezTo>
                    <a:cubicBezTo>
                      <a:pt x="1768" y="5304"/>
                      <a:pt x="1607" y="5304"/>
                      <a:pt x="1479" y="5272"/>
                    </a:cubicBezTo>
                    <a:cubicBezTo>
                      <a:pt x="1350" y="5208"/>
                      <a:pt x="1254" y="5176"/>
                      <a:pt x="1190" y="5144"/>
                    </a:cubicBezTo>
                    <a:cubicBezTo>
                      <a:pt x="1093" y="5111"/>
                      <a:pt x="1029" y="5079"/>
                      <a:pt x="932" y="5015"/>
                    </a:cubicBezTo>
                    <a:cubicBezTo>
                      <a:pt x="836" y="4983"/>
                      <a:pt x="772" y="4951"/>
                      <a:pt x="739" y="4919"/>
                    </a:cubicBezTo>
                    <a:cubicBezTo>
                      <a:pt x="611" y="4886"/>
                      <a:pt x="514" y="4854"/>
                      <a:pt x="418" y="4854"/>
                    </a:cubicBezTo>
                    <a:cubicBezTo>
                      <a:pt x="322" y="4854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08"/>
                    </a:cubicBezTo>
                    <a:cubicBezTo>
                      <a:pt x="0" y="5304"/>
                      <a:pt x="0" y="5401"/>
                      <a:pt x="32" y="5497"/>
                    </a:cubicBezTo>
                    <a:cubicBezTo>
                      <a:pt x="64" y="5594"/>
                      <a:pt x="97" y="5658"/>
                      <a:pt x="193" y="5722"/>
                    </a:cubicBezTo>
                    <a:cubicBezTo>
                      <a:pt x="660" y="6072"/>
                      <a:pt x="1206" y="6264"/>
                      <a:pt x="1832" y="6296"/>
                    </a:cubicBezTo>
                    <a:lnTo>
                      <a:pt x="1832" y="6296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22"/>
                    </a:cubicBezTo>
                    <a:cubicBezTo>
                      <a:pt x="2041" y="7554"/>
                      <a:pt x="2098" y="7571"/>
                      <a:pt x="2154" y="7571"/>
                    </a:cubicBezTo>
                    <a:cubicBezTo>
                      <a:pt x="2210" y="7571"/>
                      <a:pt x="2266" y="7554"/>
                      <a:pt x="2315" y="7522"/>
                    </a:cubicBezTo>
                    <a:cubicBezTo>
                      <a:pt x="2443" y="7458"/>
                      <a:pt x="2475" y="7362"/>
                      <a:pt x="2475" y="7233"/>
                    </a:cubicBezTo>
                    <a:lnTo>
                      <a:pt x="2475" y="6308"/>
                    </a:lnTo>
                    <a:lnTo>
                      <a:pt x="2475" y="6308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26"/>
                    </a:cubicBezTo>
                    <a:cubicBezTo>
                      <a:pt x="4083" y="5369"/>
                      <a:pt x="4147" y="5079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6"/>
                      <a:pt x="3857" y="3858"/>
                      <a:pt x="3697" y="3729"/>
                    </a:cubicBezTo>
                    <a:cubicBezTo>
                      <a:pt x="3568" y="3633"/>
                      <a:pt x="3407" y="3536"/>
                      <a:pt x="3215" y="3472"/>
                    </a:cubicBezTo>
                    <a:cubicBezTo>
                      <a:pt x="3022" y="3408"/>
                      <a:pt x="2797" y="3311"/>
                      <a:pt x="2540" y="3247"/>
                    </a:cubicBezTo>
                    <a:lnTo>
                      <a:pt x="1897" y="3086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1"/>
                      <a:pt x="1350" y="2765"/>
                      <a:pt x="1350" y="2668"/>
                    </a:cubicBezTo>
                    <a:cubicBezTo>
                      <a:pt x="1350" y="2572"/>
                      <a:pt x="1382" y="2476"/>
                      <a:pt x="1511" y="2411"/>
                    </a:cubicBezTo>
                    <a:cubicBezTo>
                      <a:pt x="1607" y="2379"/>
                      <a:pt x="1704" y="2347"/>
                      <a:pt x="1832" y="2347"/>
                    </a:cubicBezTo>
                    <a:cubicBezTo>
                      <a:pt x="1913" y="2331"/>
                      <a:pt x="1977" y="2323"/>
                      <a:pt x="2037" y="2323"/>
                    </a:cubicBezTo>
                    <a:cubicBezTo>
                      <a:pt x="2098" y="2323"/>
                      <a:pt x="2154" y="2331"/>
                      <a:pt x="2218" y="2347"/>
                    </a:cubicBezTo>
                    <a:cubicBezTo>
                      <a:pt x="2540" y="2379"/>
                      <a:pt x="2893" y="2443"/>
                      <a:pt x="3182" y="2572"/>
                    </a:cubicBezTo>
                    <a:cubicBezTo>
                      <a:pt x="3311" y="2604"/>
                      <a:pt x="3440" y="2604"/>
                      <a:pt x="3536" y="2604"/>
                    </a:cubicBezTo>
                    <a:cubicBezTo>
                      <a:pt x="3632" y="2572"/>
                      <a:pt x="3697" y="2508"/>
                      <a:pt x="3761" y="2443"/>
                    </a:cubicBezTo>
                    <a:cubicBezTo>
                      <a:pt x="3793" y="2347"/>
                      <a:pt x="3825" y="2283"/>
                      <a:pt x="3857" y="2186"/>
                    </a:cubicBezTo>
                    <a:cubicBezTo>
                      <a:pt x="3857" y="2090"/>
                      <a:pt x="3825" y="1993"/>
                      <a:pt x="3761" y="1897"/>
                    </a:cubicBezTo>
                    <a:cubicBezTo>
                      <a:pt x="3729" y="1801"/>
                      <a:pt x="3632" y="1736"/>
                      <a:pt x="3536" y="1672"/>
                    </a:cubicBezTo>
                    <a:cubicBezTo>
                      <a:pt x="3375" y="1608"/>
                      <a:pt x="3247" y="1543"/>
                      <a:pt x="3150" y="1511"/>
                    </a:cubicBezTo>
                    <a:cubicBezTo>
                      <a:pt x="3086" y="1479"/>
                      <a:pt x="2925" y="1447"/>
                      <a:pt x="2765" y="1415"/>
                    </a:cubicBezTo>
                    <a:cubicBezTo>
                      <a:pt x="2649" y="1392"/>
                      <a:pt x="2516" y="1368"/>
                      <a:pt x="2379" y="1357"/>
                    </a:cubicBezTo>
                    <a:lnTo>
                      <a:pt x="2379" y="1357"/>
                    </a:lnTo>
                    <a:lnTo>
                      <a:pt x="2379" y="322"/>
                    </a:lnTo>
                    <a:cubicBezTo>
                      <a:pt x="2379" y="225"/>
                      <a:pt x="2347" y="161"/>
                      <a:pt x="2282" y="97"/>
                    </a:cubicBezTo>
                    <a:cubicBezTo>
                      <a:pt x="2218" y="33"/>
                      <a:pt x="2154" y="0"/>
                      <a:pt x="20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862;p64"/>
              <p:cNvSpPr/>
              <p:nvPr/>
            </p:nvSpPr>
            <p:spPr>
              <a:xfrm>
                <a:off x="5470225" y="2054275"/>
                <a:ext cx="341575" cy="341550"/>
              </a:xfrm>
              <a:custGeom>
                <a:avLst/>
                <a:gdLst/>
                <a:ahLst/>
                <a:cxnLst/>
                <a:rect l="l" t="t" r="r" b="b"/>
                <a:pathLst>
                  <a:path w="13663" h="13662" extrusionOk="0">
                    <a:moveTo>
                      <a:pt x="6815" y="1"/>
                    </a:moveTo>
                    <a:cubicBezTo>
                      <a:pt x="3055" y="1"/>
                      <a:pt x="1" y="3054"/>
                      <a:pt x="1" y="6815"/>
                    </a:cubicBezTo>
                    <a:cubicBezTo>
                      <a:pt x="1" y="10608"/>
                      <a:pt x="3055" y="13662"/>
                      <a:pt x="6815" y="13662"/>
                    </a:cubicBezTo>
                    <a:cubicBezTo>
                      <a:pt x="10608" y="13662"/>
                      <a:pt x="13662" y="10608"/>
                      <a:pt x="13662" y="6815"/>
                    </a:cubicBezTo>
                    <a:cubicBezTo>
                      <a:pt x="13662" y="3054"/>
                      <a:pt x="10608" y="1"/>
                      <a:pt x="68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863;p64"/>
              <p:cNvSpPr/>
              <p:nvPr/>
            </p:nvSpPr>
            <p:spPr>
              <a:xfrm>
                <a:off x="5464600" y="2049450"/>
                <a:ext cx="352025" cy="351200"/>
              </a:xfrm>
              <a:custGeom>
                <a:avLst/>
                <a:gdLst/>
                <a:ahLst/>
                <a:cxnLst/>
                <a:rect l="l" t="t" r="r" b="b"/>
                <a:pathLst>
                  <a:path w="14081" h="14048" extrusionOk="0">
                    <a:moveTo>
                      <a:pt x="7040" y="419"/>
                    </a:moveTo>
                    <a:cubicBezTo>
                      <a:pt x="8873" y="419"/>
                      <a:pt x="10544" y="1158"/>
                      <a:pt x="11733" y="2347"/>
                    </a:cubicBezTo>
                    <a:cubicBezTo>
                      <a:pt x="12923" y="3537"/>
                      <a:pt x="13662" y="5208"/>
                      <a:pt x="13662" y="7008"/>
                    </a:cubicBezTo>
                    <a:cubicBezTo>
                      <a:pt x="13662" y="8840"/>
                      <a:pt x="12923" y="10512"/>
                      <a:pt x="11733" y="11701"/>
                    </a:cubicBezTo>
                    <a:cubicBezTo>
                      <a:pt x="10544" y="12891"/>
                      <a:pt x="8873" y="13630"/>
                      <a:pt x="7040" y="13630"/>
                    </a:cubicBezTo>
                    <a:cubicBezTo>
                      <a:pt x="5240" y="13630"/>
                      <a:pt x="3569" y="12891"/>
                      <a:pt x="2379" y="11701"/>
                    </a:cubicBezTo>
                    <a:cubicBezTo>
                      <a:pt x="1190" y="10512"/>
                      <a:pt x="451" y="8840"/>
                      <a:pt x="451" y="7008"/>
                    </a:cubicBezTo>
                    <a:cubicBezTo>
                      <a:pt x="451" y="5208"/>
                      <a:pt x="1190" y="3537"/>
                      <a:pt x="2379" y="2347"/>
                    </a:cubicBezTo>
                    <a:cubicBezTo>
                      <a:pt x="3569" y="1158"/>
                      <a:pt x="5240" y="419"/>
                      <a:pt x="7040" y="419"/>
                    </a:cubicBezTo>
                    <a:close/>
                    <a:moveTo>
                      <a:pt x="7040" y="1"/>
                    </a:moveTo>
                    <a:cubicBezTo>
                      <a:pt x="3183" y="1"/>
                      <a:pt x="1" y="3151"/>
                      <a:pt x="1" y="7008"/>
                    </a:cubicBezTo>
                    <a:cubicBezTo>
                      <a:pt x="1" y="10898"/>
                      <a:pt x="3183" y="14048"/>
                      <a:pt x="7040" y="14048"/>
                    </a:cubicBezTo>
                    <a:cubicBezTo>
                      <a:pt x="10930" y="14048"/>
                      <a:pt x="14080" y="10898"/>
                      <a:pt x="14080" y="7008"/>
                    </a:cubicBezTo>
                    <a:cubicBezTo>
                      <a:pt x="14080" y="3151"/>
                      <a:pt x="10930" y="1"/>
                      <a:pt x="7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864;p64"/>
              <p:cNvSpPr/>
              <p:nvPr/>
            </p:nvSpPr>
            <p:spPr>
              <a:xfrm>
                <a:off x="5514425" y="2098475"/>
                <a:ext cx="253175" cy="253175"/>
              </a:xfrm>
              <a:custGeom>
                <a:avLst/>
                <a:gdLst/>
                <a:ahLst/>
                <a:cxnLst/>
                <a:rect l="l" t="t" r="r" b="b"/>
                <a:pathLst>
                  <a:path w="10127" h="10127" extrusionOk="0">
                    <a:moveTo>
                      <a:pt x="5047" y="1"/>
                    </a:moveTo>
                    <a:cubicBezTo>
                      <a:pt x="2251" y="1"/>
                      <a:pt x="1" y="2251"/>
                      <a:pt x="1" y="5047"/>
                    </a:cubicBezTo>
                    <a:cubicBezTo>
                      <a:pt x="1" y="7876"/>
                      <a:pt x="2251" y="10126"/>
                      <a:pt x="5047" y="10126"/>
                    </a:cubicBezTo>
                    <a:cubicBezTo>
                      <a:pt x="7876" y="10126"/>
                      <a:pt x="10126" y="7876"/>
                      <a:pt x="10126" y="5047"/>
                    </a:cubicBezTo>
                    <a:cubicBezTo>
                      <a:pt x="10126" y="2251"/>
                      <a:pt x="7876" y="1"/>
                      <a:pt x="50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865;p64"/>
              <p:cNvSpPr/>
              <p:nvPr/>
            </p:nvSpPr>
            <p:spPr>
              <a:xfrm>
                <a:off x="5508800" y="2092850"/>
                <a:ext cx="264425" cy="264425"/>
              </a:xfrm>
              <a:custGeom>
                <a:avLst/>
                <a:gdLst/>
                <a:ahLst/>
                <a:cxnLst/>
                <a:rect l="l" t="t" r="r" b="b"/>
                <a:pathLst>
                  <a:path w="10577" h="10577" extrusionOk="0">
                    <a:moveTo>
                      <a:pt x="5272" y="418"/>
                    </a:moveTo>
                    <a:cubicBezTo>
                      <a:pt x="6622" y="418"/>
                      <a:pt x="7844" y="965"/>
                      <a:pt x="8712" y="1865"/>
                    </a:cubicBezTo>
                    <a:cubicBezTo>
                      <a:pt x="9612" y="2733"/>
                      <a:pt x="10158" y="3954"/>
                      <a:pt x="10158" y="5272"/>
                    </a:cubicBezTo>
                    <a:cubicBezTo>
                      <a:pt x="10158" y="6622"/>
                      <a:pt x="9612" y="7844"/>
                      <a:pt x="8712" y="8712"/>
                    </a:cubicBezTo>
                    <a:cubicBezTo>
                      <a:pt x="7844" y="9612"/>
                      <a:pt x="6622" y="10158"/>
                      <a:pt x="5272" y="10158"/>
                    </a:cubicBezTo>
                    <a:cubicBezTo>
                      <a:pt x="3954" y="10158"/>
                      <a:pt x="2733" y="9612"/>
                      <a:pt x="1865" y="8712"/>
                    </a:cubicBezTo>
                    <a:cubicBezTo>
                      <a:pt x="965" y="7844"/>
                      <a:pt x="419" y="6622"/>
                      <a:pt x="419" y="5272"/>
                    </a:cubicBezTo>
                    <a:cubicBezTo>
                      <a:pt x="419" y="3954"/>
                      <a:pt x="965" y="2733"/>
                      <a:pt x="1865" y="1865"/>
                    </a:cubicBezTo>
                    <a:cubicBezTo>
                      <a:pt x="2733" y="965"/>
                      <a:pt x="3954" y="418"/>
                      <a:pt x="5272" y="418"/>
                    </a:cubicBezTo>
                    <a:close/>
                    <a:moveTo>
                      <a:pt x="5272" y="1"/>
                    </a:moveTo>
                    <a:cubicBezTo>
                      <a:pt x="2379" y="1"/>
                      <a:pt x="1" y="2379"/>
                      <a:pt x="1" y="5272"/>
                    </a:cubicBezTo>
                    <a:cubicBezTo>
                      <a:pt x="1" y="8197"/>
                      <a:pt x="2379" y="10576"/>
                      <a:pt x="5272" y="10576"/>
                    </a:cubicBezTo>
                    <a:cubicBezTo>
                      <a:pt x="8198" y="10576"/>
                      <a:pt x="10576" y="8197"/>
                      <a:pt x="10576" y="5272"/>
                    </a:cubicBezTo>
                    <a:cubicBezTo>
                      <a:pt x="10576" y="2379"/>
                      <a:pt x="8198" y="1"/>
                      <a:pt x="52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866;p64"/>
              <p:cNvSpPr/>
              <p:nvPr/>
            </p:nvSpPr>
            <p:spPr>
              <a:xfrm>
                <a:off x="5589175" y="2127400"/>
                <a:ext cx="103675" cy="189475"/>
              </a:xfrm>
              <a:custGeom>
                <a:avLst/>
                <a:gdLst/>
                <a:ahLst/>
                <a:cxnLst/>
                <a:rect l="l" t="t" r="r" b="b"/>
                <a:pathLst>
                  <a:path w="4147" h="7579" extrusionOk="0">
                    <a:moveTo>
                      <a:pt x="2057" y="1"/>
                    </a:moveTo>
                    <a:cubicBezTo>
                      <a:pt x="1993" y="1"/>
                      <a:pt x="1897" y="33"/>
                      <a:pt x="1832" y="97"/>
                    </a:cubicBezTo>
                    <a:cubicBezTo>
                      <a:pt x="1768" y="161"/>
                      <a:pt x="1736" y="226"/>
                      <a:pt x="1736" y="354"/>
                    </a:cubicBezTo>
                    <a:lnTo>
                      <a:pt x="1736" y="1351"/>
                    </a:lnTo>
                    <a:lnTo>
                      <a:pt x="1736" y="1351"/>
                    </a:lnTo>
                    <a:cubicBezTo>
                      <a:pt x="1278" y="1377"/>
                      <a:pt x="892" y="1479"/>
                      <a:pt x="579" y="1672"/>
                    </a:cubicBezTo>
                    <a:cubicBezTo>
                      <a:pt x="193" y="1929"/>
                      <a:pt x="0" y="2283"/>
                      <a:pt x="0" y="2765"/>
                    </a:cubicBezTo>
                    <a:cubicBezTo>
                      <a:pt x="0" y="2958"/>
                      <a:pt x="0" y="3119"/>
                      <a:pt x="64" y="3247"/>
                    </a:cubicBezTo>
                    <a:cubicBezTo>
                      <a:pt x="97" y="3408"/>
                      <a:pt x="161" y="3504"/>
                      <a:pt x="257" y="3601"/>
                    </a:cubicBezTo>
                    <a:cubicBezTo>
                      <a:pt x="322" y="3697"/>
                      <a:pt x="450" y="3794"/>
                      <a:pt x="611" y="3890"/>
                    </a:cubicBezTo>
                    <a:cubicBezTo>
                      <a:pt x="772" y="3954"/>
                      <a:pt x="900" y="4019"/>
                      <a:pt x="1061" y="4083"/>
                    </a:cubicBezTo>
                    <a:cubicBezTo>
                      <a:pt x="1222" y="4147"/>
                      <a:pt x="1415" y="4212"/>
                      <a:pt x="1672" y="4276"/>
                    </a:cubicBezTo>
                    <a:lnTo>
                      <a:pt x="2315" y="4437"/>
                    </a:lnTo>
                    <a:cubicBezTo>
                      <a:pt x="2507" y="4501"/>
                      <a:pt x="2636" y="4565"/>
                      <a:pt x="2732" y="4630"/>
                    </a:cubicBezTo>
                    <a:cubicBezTo>
                      <a:pt x="2861" y="4726"/>
                      <a:pt x="2893" y="4790"/>
                      <a:pt x="2893" y="4887"/>
                    </a:cubicBezTo>
                    <a:cubicBezTo>
                      <a:pt x="2893" y="4983"/>
                      <a:pt x="2861" y="5080"/>
                      <a:pt x="2797" y="5144"/>
                    </a:cubicBezTo>
                    <a:cubicBezTo>
                      <a:pt x="2732" y="5208"/>
                      <a:pt x="2636" y="5240"/>
                      <a:pt x="2540" y="5272"/>
                    </a:cubicBezTo>
                    <a:cubicBezTo>
                      <a:pt x="2443" y="5305"/>
                      <a:pt x="2347" y="5337"/>
                      <a:pt x="2218" y="5337"/>
                    </a:cubicBezTo>
                    <a:lnTo>
                      <a:pt x="1897" y="5337"/>
                    </a:lnTo>
                    <a:cubicBezTo>
                      <a:pt x="1768" y="5337"/>
                      <a:pt x="1607" y="5305"/>
                      <a:pt x="1479" y="5272"/>
                    </a:cubicBezTo>
                    <a:cubicBezTo>
                      <a:pt x="1350" y="5240"/>
                      <a:pt x="1254" y="5208"/>
                      <a:pt x="1190" y="5176"/>
                    </a:cubicBezTo>
                    <a:cubicBezTo>
                      <a:pt x="1093" y="5144"/>
                      <a:pt x="1029" y="5080"/>
                      <a:pt x="932" y="5047"/>
                    </a:cubicBezTo>
                    <a:cubicBezTo>
                      <a:pt x="836" y="4983"/>
                      <a:pt x="772" y="4951"/>
                      <a:pt x="739" y="4951"/>
                    </a:cubicBezTo>
                    <a:cubicBezTo>
                      <a:pt x="611" y="4887"/>
                      <a:pt x="514" y="4855"/>
                      <a:pt x="418" y="4855"/>
                    </a:cubicBezTo>
                    <a:cubicBezTo>
                      <a:pt x="322" y="4887"/>
                      <a:pt x="225" y="4919"/>
                      <a:pt x="161" y="4983"/>
                    </a:cubicBezTo>
                    <a:cubicBezTo>
                      <a:pt x="97" y="5047"/>
                      <a:pt x="64" y="5144"/>
                      <a:pt x="32" y="5240"/>
                    </a:cubicBezTo>
                    <a:cubicBezTo>
                      <a:pt x="0" y="5305"/>
                      <a:pt x="0" y="5401"/>
                      <a:pt x="32" y="5497"/>
                    </a:cubicBezTo>
                    <a:cubicBezTo>
                      <a:pt x="64" y="5594"/>
                      <a:pt x="97" y="5690"/>
                      <a:pt x="193" y="5755"/>
                    </a:cubicBezTo>
                    <a:cubicBezTo>
                      <a:pt x="660" y="6076"/>
                      <a:pt x="1206" y="6264"/>
                      <a:pt x="1832" y="6320"/>
                    </a:cubicBezTo>
                    <a:lnTo>
                      <a:pt x="1832" y="6320"/>
                    </a:lnTo>
                    <a:lnTo>
                      <a:pt x="1832" y="7233"/>
                    </a:lnTo>
                    <a:cubicBezTo>
                      <a:pt x="1832" y="7394"/>
                      <a:pt x="1865" y="7490"/>
                      <a:pt x="1993" y="7555"/>
                    </a:cubicBezTo>
                    <a:cubicBezTo>
                      <a:pt x="2041" y="7571"/>
                      <a:pt x="2098" y="7579"/>
                      <a:pt x="2154" y="7579"/>
                    </a:cubicBezTo>
                    <a:cubicBezTo>
                      <a:pt x="2210" y="7579"/>
                      <a:pt x="2266" y="7571"/>
                      <a:pt x="2315" y="7555"/>
                    </a:cubicBezTo>
                    <a:cubicBezTo>
                      <a:pt x="2443" y="7490"/>
                      <a:pt x="2475" y="7394"/>
                      <a:pt x="2475" y="7233"/>
                    </a:cubicBezTo>
                    <a:lnTo>
                      <a:pt x="2475" y="6316"/>
                    </a:lnTo>
                    <a:lnTo>
                      <a:pt x="2475" y="6316"/>
                    </a:lnTo>
                    <a:cubicBezTo>
                      <a:pt x="2707" y="6295"/>
                      <a:pt x="2919" y="6252"/>
                      <a:pt x="3118" y="6172"/>
                    </a:cubicBezTo>
                    <a:cubicBezTo>
                      <a:pt x="3440" y="6076"/>
                      <a:pt x="3697" y="5883"/>
                      <a:pt x="3890" y="5658"/>
                    </a:cubicBezTo>
                    <a:cubicBezTo>
                      <a:pt x="4083" y="5401"/>
                      <a:pt x="4147" y="5080"/>
                      <a:pt x="4147" y="4726"/>
                    </a:cubicBezTo>
                    <a:cubicBezTo>
                      <a:pt x="4147" y="4501"/>
                      <a:pt x="4115" y="4308"/>
                      <a:pt x="4050" y="4147"/>
                    </a:cubicBezTo>
                    <a:cubicBezTo>
                      <a:pt x="3954" y="3987"/>
                      <a:pt x="3857" y="3858"/>
                      <a:pt x="3697" y="3762"/>
                    </a:cubicBezTo>
                    <a:cubicBezTo>
                      <a:pt x="3568" y="3633"/>
                      <a:pt x="3407" y="3537"/>
                      <a:pt x="3215" y="3472"/>
                    </a:cubicBezTo>
                    <a:cubicBezTo>
                      <a:pt x="3022" y="3408"/>
                      <a:pt x="2797" y="3344"/>
                      <a:pt x="2540" y="3247"/>
                    </a:cubicBezTo>
                    <a:lnTo>
                      <a:pt x="1897" y="3087"/>
                    </a:lnTo>
                    <a:cubicBezTo>
                      <a:pt x="1704" y="3054"/>
                      <a:pt x="1543" y="2990"/>
                      <a:pt x="1479" y="2926"/>
                    </a:cubicBezTo>
                    <a:cubicBezTo>
                      <a:pt x="1382" y="2862"/>
                      <a:pt x="1350" y="2797"/>
                      <a:pt x="1350" y="2669"/>
                    </a:cubicBezTo>
                    <a:cubicBezTo>
                      <a:pt x="1350" y="2572"/>
                      <a:pt x="1382" y="2508"/>
                      <a:pt x="1511" y="2444"/>
                    </a:cubicBezTo>
                    <a:cubicBezTo>
                      <a:pt x="1607" y="2379"/>
                      <a:pt x="1704" y="2347"/>
                      <a:pt x="1832" y="2347"/>
                    </a:cubicBezTo>
                    <a:lnTo>
                      <a:pt x="2218" y="2347"/>
                    </a:lnTo>
                    <a:cubicBezTo>
                      <a:pt x="2540" y="2379"/>
                      <a:pt x="2893" y="2476"/>
                      <a:pt x="3182" y="2572"/>
                    </a:cubicBezTo>
                    <a:cubicBezTo>
                      <a:pt x="3273" y="2595"/>
                      <a:pt x="3364" y="2618"/>
                      <a:pt x="3444" y="2618"/>
                    </a:cubicBezTo>
                    <a:cubicBezTo>
                      <a:pt x="3477" y="2618"/>
                      <a:pt x="3508" y="2614"/>
                      <a:pt x="3536" y="2604"/>
                    </a:cubicBezTo>
                    <a:cubicBezTo>
                      <a:pt x="3632" y="2572"/>
                      <a:pt x="3697" y="2540"/>
                      <a:pt x="3761" y="2444"/>
                    </a:cubicBezTo>
                    <a:cubicBezTo>
                      <a:pt x="3793" y="2379"/>
                      <a:pt x="3825" y="2283"/>
                      <a:pt x="3857" y="2187"/>
                    </a:cubicBezTo>
                    <a:cubicBezTo>
                      <a:pt x="3857" y="2090"/>
                      <a:pt x="3825" y="1994"/>
                      <a:pt x="3761" y="1897"/>
                    </a:cubicBezTo>
                    <a:cubicBezTo>
                      <a:pt x="3729" y="1801"/>
                      <a:pt x="3632" y="1737"/>
                      <a:pt x="3536" y="1672"/>
                    </a:cubicBezTo>
                    <a:cubicBezTo>
                      <a:pt x="3375" y="1608"/>
                      <a:pt x="3247" y="1576"/>
                      <a:pt x="3150" y="1544"/>
                    </a:cubicBezTo>
                    <a:cubicBezTo>
                      <a:pt x="3086" y="1512"/>
                      <a:pt x="2925" y="1447"/>
                      <a:pt x="2765" y="1415"/>
                    </a:cubicBezTo>
                    <a:cubicBezTo>
                      <a:pt x="2649" y="1392"/>
                      <a:pt x="2516" y="1369"/>
                      <a:pt x="2379" y="1358"/>
                    </a:cubicBezTo>
                    <a:lnTo>
                      <a:pt x="2379" y="1358"/>
                    </a:lnTo>
                    <a:lnTo>
                      <a:pt x="2379" y="354"/>
                    </a:lnTo>
                    <a:cubicBezTo>
                      <a:pt x="2379" y="226"/>
                      <a:pt x="2347" y="161"/>
                      <a:pt x="2282" y="97"/>
                    </a:cubicBezTo>
                    <a:cubicBezTo>
                      <a:pt x="2218" y="33"/>
                      <a:pt x="2154" y="1"/>
                      <a:pt x="20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867;p64"/>
              <p:cNvSpPr/>
              <p:nvPr/>
            </p:nvSpPr>
            <p:spPr>
              <a:xfrm>
                <a:off x="5070850" y="2818525"/>
                <a:ext cx="1977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7908" h="5780" extrusionOk="0">
                    <a:moveTo>
                      <a:pt x="7467" y="0"/>
                    </a:moveTo>
                    <a:cubicBezTo>
                      <a:pt x="5221" y="0"/>
                      <a:pt x="0" y="3825"/>
                      <a:pt x="0" y="3825"/>
                    </a:cubicBezTo>
                    <a:cubicBezTo>
                      <a:pt x="0" y="3825"/>
                      <a:pt x="579" y="4597"/>
                      <a:pt x="1286" y="5143"/>
                    </a:cubicBezTo>
                    <a:cubicBezTo>
                      <a:pt x="1752" y="5468"/>
                      <a:pt x="2475" y="5780"/>
                      <a:pt x="3187" y="5780"/>
                    </a:cubicBezTo>
                    <a:cubicBezTo>
                      <a:pt x="3603" y="5780"/>
                      <a:pt x="4016" y="5673"/>
                      <a:pt x="4372" y="5400"/>
                    </a:cubicBezTo>
                    <a:cubicBezTo>
                      <a:pt x="5336" y="4693"/>
                      <a:pt x="5818" y="3054"/>
                      <a:pt x="5818" y="3054"/>
                    </a:cubicBezTo>
                    <a:cubicBezTo>
                      <a:pt x="5818" y="3054"/>
                      <a:pt x="6911" y="3054"/>
                      <a:pt x="7200" y="3022"/>
                    </a:cubicBezTo>
                    <a:cubicBezTo>
                      <a:pt x="7490" y="3022"/>
                      <a:pt x="7908" y="64"/>
                      <a:pt x="7908" y="64"/>
                    </a:cubicBezTo>
                    <a:cubicBezTo>
                      <a:pt x="7779" y="21"/>
                      <a:pt x="7630" y="0"/>
                      <a:pt x="7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868;p64"/>
              <p:cNvSpPr/>
              <p:nvPr/>
            </p:nvSpPr>
            <p:spPr>
              <a:xfrm>
                <a:off x="5063600" y="2813700"/>
                <a:ext cx="210575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8423" h="6172" extrusionOk="0">
                    <a:moveTo>
                      <a:pt x="7748" y="418"/>
                    </a:moveTo>
                    <a:cubicBezTo>
                      <a:pt x="7828" y="418"/>
                      <a:pt x="7901" y="426"/>
                      <a:pt x="7965" y="438"/>
                    </a:cubicBezTo>
                    <a:lnTo>
                      <a:pt x="7965" y="438"/>
                    </a:lnTo>
                    <a:cubicBezTo>
                      <a:pt x="7950" y="513"/>
                      <a:pt x="7931" y="604"/>
                      <a:pt x="7908" y="707"/>
                    </a:cubicBezTo>
                    <a:cubicBezTo>
                      <a:pt x="7844" y="1125"/>
                      <a:pt x="7748" y="1736"/>
                      <a:pt x="7619" y="2250"/>
                    </a:cubicBezTo>
                    <a:cubicBezTo>
                      <a:pt x="7587" y="2507"/>
                      <a:pt x="7523" y="2732"/>
                      <a:pt x="7458" y="2893"/>
                    </a:cubicBezTo>
                    <a:cubicBezTo>
                      <a:pt x="7435" y="2940"/>
                      <a:pt x="7428" y="2988"/>
                      <a:pt x="7414" y="3022"/>
                    </a:cubicBezTo>
                    <a:lnTo>
                      <a:pt x="7414" y="3022"/>
                    </a:lnTo>
                    <a:cubicBezTo>
                      <a:pt x="7042" y="3026"/>
                      <a:pt x="6076" y="3054"/>
                      <a:pt x="6076" y="3054"/>
                    </a:cubicBezTo>
                    <a:lnTo>
                      <a:pt x="5947" y="3054"/>
                    </a:lnTo>
                    <a:lnTo>
                      <a:pt x="5883" y="3215"/>
                    </a:lnTo>
                    <a:lnTo>
                      <a:pt x="5883" y="3279"/>
                    </a:lnTo>
                    <a:cubicBezTo>
                      <a:pt x="5787" y="3568"/>
                      <a:pt x="5305" y="4854"/>
                      <a:pt x="4533" y="5433"/>
                    </a:cubicBezTo>
                    <a:cubicBezTo>
                      <a:pt x="4244" y="5658"/>
                      <a:pt x="3858" y="5754"/>
                      <a:pt x="3472" y="5754"/>
                    </a:cubicBezTo>
                    <a:cubicBezTo>
                      <a:pt x="2829" y="5754"/>
                      <a:pt x="2122" y="5465"/>
                      <a:pt x="1704" y="5143"/>
                    </a:cubicBezTo>
                    <a:cubicBezTo>
                      <a:pt x="1383" y="4886"/>
                      <a:pt x="1062" y="4565"/>
                      <a:pt x="836" y="4307"/>
                    </a:cubicBezTo>
                    <a:cubicBezTo>
                      <a:pt x="727" y="4226"/>
                      <a:pt x="665" y="4121"/>
                      <a:pt x="609" y="4051"/>
                    </a:cubicBezTo>
                    <a:lnTo>
                      <a:pt x="609" y="4051"/>
                    </a:lnTo>
                    <a:cubicBezTo>
                      <a:pt x="620" y="4041"/>
                      <a:pt x="632" y="4030"/>
                      <a:pt x="644" y="4018"/>
                    </a:cubicBezTo>
                    <a:cubicBezTo>
                      <a:pt x="1158" y="3665"/>
                      <a:pt x="2476" y="2765"/>
                      <a:pt x="3890" y="1929"/>
                    </a:cubicBezTo>
                    <a:cubicBezTo>
                      <a:pt x="4597" y="1543"/>
                      <a:pt x="5337" y="1157"/>
                      <a:pt x="6012" y="868"/>
                    </a:cubicBezTo>
                    <a:cubicBezTo>
                      <a:pt x="6687" y="579"/>
                      <a:pt x="7298" y="418"/>
                      <a:pt x="7748" y="418"/>
                    </a:cubicBezTo>
                    <a:close/>
                    <a:moveTo>
                      <a:pt x="7748" y="0"/>
                    </a:moveTo>
                    <a:cubicBezTo>
                      <a:pt x="7137" y="0"/>
                      <a:pt x="6365" y="257"/>
                      <a:pt x="5530" y="611"/>
                    </a:cubicBezTo>
                    <a:cubicBezTo>
                      <a:pt x="3087" y="1704"/>
                      <a:pt x="194" y="3857"/>
                      <a:pt x="161" y="3857"/>
                    </a:cubicBezTo>
                    <a:lnTo>
                      <a:pt x="1" y="3986"/>
                    </a:lnTo>
                    <a:lnTo>
                      <a:pt x="129" y="4147"/>
                    </a:lnTo>
                    <a:cubicBezTo>
                      <a:pt x="129" y="4147"/>
                      <a:pt x="708" y="4918"/>
                      <a:pt x="1447" y="5497"/>
                    </a:cubicBezTo>
                    <a:cubicBezTo>
                      <a:pt x="1962" y="5850"/>
                      <a:pt x="2701" y="6172"/>
                      <a:pt x="3472" y="6172"/>
                    </a:cubicBezTo>
                    <a:cubicBezTo>
                      <a:pt x="3954" y="6172"/>
                      <a:pt x="4405" y="6075"/>
                      <a:pt x="4790" y="5786"/>
                    </a:cubicBezTo>
                    <a:cubicBezTo>
                      <a:pt x="5337" y="5368"/>
                      <a:pt x="5690" y="4758"/>
                      <a:pt x="5947" y="4243"/>
                    </a:cubicBezTo>
                    <a:cubicBezTo>
                      <a:pt x="6089" y="3920"/>
                      <a:pt x="6192" y="3635"/>
                      <a:pt x="6249" y="3468"/>
                    </a:cubicBezTo>
                    <a:lnTo>
                      <a:pt x="6249" y="3468"/>
                    </a:lnTo>
                    <a:cubicBezTo>
                      <a:pt x="6560" y="3459"/>
                      <a:pt x="7290" y="3440"/>
                      <a:pt x="7490" y="3440"/>
                    </a:cubicBezTo>
                    <a:cubicBezTo>
                      <a:pt x="7619" y="3440"/>
                      <a:pt x="7683" y="3375"/>
                      <a:pt x="7715" y="3343"/>
                    </a:cubicBezTo>
                    <a:cubicBezTo>
                      <a:pt x="7780" y="3247"/>
                      <a:pt x="7812" y="3150"/>
                      <a:pt x="7844" y="3054"/>
                    </a:cubicBezTo>
                    <a:cubicBezTo>
                      <a:pt x="8005" y="2668"/>
                      <a:pt x="8133" y="1993"/>
                      <a:pt x="8230" y="1382"/>
                    </a:cubicBezTo>
                    <a:cubicBezTo>
                      <a:pt x="8326" y="804"/>
                      <a:pt x="8423" y="289"/>
                      <a:pt x="8423" y="289"/>
                    </a:cubicBezTo>
                    <a:lnTo>
                      <a:pt x="8423" y="129"/>
                    </a:lnTo>
                    <a:lnTo>
                      <a:pt x="8262" y="64"/>
                    </a:lnTo>
                    <a:cubicBezTo>
                      <a:pt x="8101" y="0"/>
                      <a:pt x="7940" y="0"/>
                      <a:pt x="77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869;p64"/>
              <p:cNvSpPr/>
              <p:nvPr/>
            </p:nvSpPr>
            <p:spPr>
              <a:xfrm>
                <a:off x="5134325" y="3466225"/>
                <a:ext cx="366475" cy="166375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6655" extrusionOk="0">
                    <a:moveTo>
                      <a:pt x="0" y="0"/>
                    </a:moveTo>
                    <a:lnTo>
                      <a:pt x="193" y="5465"/>
                    </a:lnTo>
                    <a:cubicBezTo>
                      <a:pt x="193" y="5465"/>
                      <a:pt x="7991" y="6655"/>
                      <a:pt x="8719" y="6655"/>
                    </a:cubicBezTo>
                    <a:cubicBezTo>
                      <a:pt x="8728" y="6655"/>
                      <a:pt x="8737" y="6655"/>
                      <a:pt x="8744" y="6654"/>
                    </a:cubicBezTo>
                    <a:cubicBezTo>
                      <a:pt x="9322" y="6654"/>
                      <a:pt x="11669" y="5690"/>
                      <a:pt x="12376" y="5529"/>
                    </a:cubicBezTo>
                    <a:cubicBezTo>
                      <a:pt x="13083" y="5369"/>
                      <a:pt x="14658" y="4083"/>
                      <a:pt x="14658" y="4083"/>
                    </a:cubicBezTo>
                    <a:lnTo>
                      <a:pt x="14658" y="4083"/>
                    </a:lnTo>
                    <a:lnTo>
                      <a:pt x="7715" y="41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870;p64"/>
              <p:cNvSpPr/>
              <p:nvPr/>
            </p:nvSpPr>
            <p:spPr>
              <a:xfrm>
                <a:off x="5128700" y="3457375"/>
                <a:ext cx="387375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15495" h="7234" extrusionOk="0">
                    <a:moveTo>
                      <a:pt x="450" y="708"/>
                    </a:moveTo>
                    <a:lnTo>
                      <a:pt x="7908" y="4726"/>
                    </a:lnTo>
                    <a:lnTo>
                      <a:pt x="14229" y="4668"/>
                    </a:lnTo>
                    <a:lnTo>
                      <a:pt x="14229" y="4668"/>
                    </a:lnTo>
                    <a:cubicBezTo>
                      <a:pt x="14015" y="4823"/>
                      <a:pt x="13766" y="5000"/>
                      <a:pt x="13501" y="5176"/>
                    </a:cubicBezTo>
                    <a:cubicBezTo>
                      <a:pt x="13147" y="5433"/>
                      <a:pt x="12762" y="5626"/>
                      <a:pt x="12569" y="5690"/>
                    </a:cubicBezTo>
                    <a:cubicBezTo>
                      <a:pt x="12183" y="5755"/>
                      <a:pt x="11412" y="6044"/>
                      <a:pt x="10672" y="6301"/>
                    </a:cubicBezTo>
                    <a:cubicBezTo>
                      <a:pt x="10287" y="6430"/>
                      <a:pt x="9933" y="6558"/>
                      <a:pt x="9612" y="6655"/>
                    </a:cubicBezTo>
                    <a:cubicBezTo>
                      <a:pt x="9322" y="6751"/>
                      <a:pt x="9065" y="6816"/>
                      <a:pt x="8969" y="6816"/>
                    </a:cubicBezTo>
                    <a:cubicBezTo>
                      <a:pt x="8937" y="6816"/>
                      <a:pt x="8744" y="6783"/>
                      <a:pt x="8454" y="6751"/>
                    </a:cubicBezTo>
                    <a:cubicBezTo>
                      <a:pt x="7490" y="6655"/>
                      <a:pt x="5497" y="6333"/>
                      <a:pt x="3729" y="6076"/>
                    </a:cubicBezTo>
                    <a:cubicBezTo>
                      <a:pt x="2829" y="5948"/>
                      <a:pt x="2026" y="5851"/>
                      <a:pt x="1415" y="5755"/>
                    </a:cubicBezTo>
                    <a:cubicBezTo>
                      <a:pt x="1055" y="5695"/>
                      <a:pt x="770" y="5647"/>
                      <a:pt x="606" y="5620"/>
                    </a:cubicBezTo>
                    <a:lnTo>
                      <a:pt x="606" y="5620"/>
                    </a:lnTo>
                    <a:lnTo>
                      <a:pt x="450" y="708"/>
                    </a:lnTo>
                    <a:close/>
                    <a:moveTo>
                      <a:pt x="0" y="1"/>
                    </a:moveTo>
                    <a:lnTo>
                      <a:pt x="193" y="5980"/>
                    </a:lnTo>
                    <a:lnTo>
                      <a:pt x="386" y="6012"/>
                    </a:lnTo>
                    <a:cubicBezTo>
                      <a:pt x="386" y="6012"/>
                      <a:pt x="2347" y="6333"/>
                      <a:pt x="4436" y="6623"/>
                    </a:cubicBezTo>
                    <a:cubicBezTo>
                      <a:pt x="5465" y="6783"/>
                      <a:pt x="6494" y="6912"/>
                      <a:pt x="7329" y="7041"/>
                    </a:cubicBezTo>
                    <a:cubicBezTo>
                      <a:pt x="7747" y="7105"/>
                      <a:pt x="8133" y="7137"/>
                      <a:pt x="8390" y="7169"/>
                    </a:cubicBezTo>
                    <a:cubicBezTo>
                      <a:pt x="8679" y="7201"/>
                      <a:pt x="8872" y="7233"/>
                      <a:pt x="8969" y="7233"/>
                    </a:cubicBezTo>
                    <a:lnTo>
                      <a:pt x="9001" y="7233"/>
                    </a:lnTo>
                    <a:cubicBezTo>
                      <a:pt x="9162" y="7233"/>
                      <a:pt x="9419" y="7169"/>
                      <a:pt x="9740" y="7073"/>
                    </a:cubicBezTo>
                    <a:cubicBezTo>
                      <a:pt x="10222" y="6912"/>
                      <a:pt x="10833" y="6687"/>
                      <a:pt x="11380" y="6494"/>
                    </a:cubicBezTo>
                    <a:cubicBezTo>
                      <a:pt x="11926" y="6301"/>
                      <a:pt x="12408" y="6140"/>
                      <a:pt x="12633" y="6108"/>
                    </a:cubicBezTo>
                    <a:cubicBezTo>
                      <a:pt x="12858" y="6044"/>
                      <a:pt x="13115" y="5915"/>
                      <a:pt x="13340" y="5787"/>
                    </a:cubicBezTo>
                    <a:cubicBezTo>
                      <a:pt x="14112" y="5337"/>
                      <a:pt x="15012" y="4598"/>
                      <a:pt x="15012" y="4598"/>
                    </a:cubicBezTo>
                    <a:lnTo>
                      <a:pt x="15494" y="4212"/>
                    </a:lnTo>
                    <a:lnTo>
                      <a:pt x="8004" y="4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871;p64"/>
              <p:cNvSpPr/>
              <p:nvPr/>
            </p:nvSpPr>
            <p:spPr>
              <a:xfrm>
                <a:off x="5301475" y="3568275"/>
                <a:ext cx="199325" cy="64325"/>
              </a:xfrm>
              <a:custGeom>
                <a:avLst/>
                <a:gdLst/>
                <a:ahLst/>
                <a:cxnLst/>
                <a:rect l="l" t="t" r="r" b="b"/>
                <a:pathLst>
                  <a:path w="7973" h="2573" extrusionOk="0">
                    <a:moveTo>
                      <a:pt x="7972" y="1"/>
                    </a:moveTo>
                    <a:lnTo>
                      <a:pt x="1029" y="97"/>
                    </a:lnTo>
                    <a:cubicBezTo>
                      <a:pt x="1029" y="97"/>
                      <a:pt x="0" y="451"/>
                      <a:pt x="97" y="1512"/>
                    </a:cubicBezTo>
                    <a:cubicBezTo>
                      <a:pt x="129" y="1865"/>
                      <a:pt x="386" y="2187"/>
                      <a:pt x="708" y="2412"/>
                    </a:cubicBezTo>
                    <a:cubicBezTo>
                      <a:pt x="1415" y="2508"/>
                      <a:pt x="1929" y="2572"/>
                      <a:pt x="2058" y="2572"/>
                    </a:cubicBezTo>
                    <a:cubicBezTo>
                      <a:pt x="2636" y="2572"/>
                      <a:pt x="4983" y="1608"/>
                      <a:pt x="5690" y="1447"/>
                    </a:cubicBezTo>
                    <a:cubicBezTo>
                      <a:pt x="6397" y="1287"/>
                      <a:pt x="7972" y="1"/>
                      <a:pt x="79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872;p64"/>
              <p:cNvSpPr/>
              <p:nvPr/>
            </p:nvSpPr>
            <p:spPr>
              <a:xfrm>
                <a:off x="5298250" y="3562650"/>
                <a:ext cx="217825" cy="75575"/>
              </a:xfrm>
              <a:custGeom>
                <a:avLst/>
                <a:gdLst/>
                <a:ahLst/>
                <a:cxnLst/>
                <a:rect l="l" t="t" r="r" b="b"/>
                <a:pathLst>
                  <a:path w="8713" h="3023" extrusionOk="0">
                    <a:moveTo>
                      <a:pt x="7446" y="457"/>
                    </a:moveTo>
                    <a:cubicBezTo>
                      <a:pt x="7233" y="612"/>
                      <a:pt x="6984" y="789"/>
                      <a:pt x="6719" y="965"/>
                    </a:cubicBezTo>
                    <a:cubicBezTo>
                      <a:pt x="6365" y="1222"/>
                      <a:pt x="5980" y="1415"/>
                      <a:pt x="5787" y="1479"/>
                    </a:cubicBezTo>
                    <a:cubicBezTo>
                      <a:pt x="5401" y="1544"/>
                      <a:pt x="4630" y="1833"/>
                      <a:pt x="3890" y="2090"/>
                    </a:cubicBezTo>
                    <a:cubicBezTo>
                      <a:pt x="3505" y="2219"/>
                      <a:pt x="3151" y="2347"/>
                      <a:pt x="2830" y="2444"/>
                    </a:cubicBezTo>
                    <a:cubicBezTo>
                      <a:pt x="2540" y="2540"/>
                      <a:pt x="2283" y="2605"/>
                      <a:pt x="2187" y="2605"/>
                    </a:cubicBezTo>
                    <a:cubicBezTo>
                      <a:pt x="2155" y="2605"/>
                      <a:pt x="1994" y="2572"/>
                      <a:pt x="1737" y="2540"/>
                    </a:cubicBezTo>
                    <a:cubicBezTo>
                      <a:pt x="1525" y="2540"/>
                      <a:pt x="1257" y="2483"/>
                      <a:pt x="932" y="2450"/>
                    </a:cubicBezTo>
                    <a:lnTo>
                      <a:pt x="932" y="2450"/>
                    </a:lnTo>
                    <a:cubicBezTo>
                      <a:pt x="659" y="2231"/>
                      <a:pt x="450" y="1983"/>
                      <a:pt x="419" y="1704"/>
                    </a:cubicBezTo>
                    <a:lnTo>
                      <a:pt x="419" y="1608"/>
                    </a:lnTo>
                    <a:cubicBezTo>
                      <a:pt x="419" y="1190"/>
                      <a:pt x="612" y="933"/>
                      <a:pt x="837" y="772"/>
                    </a:cubicBezTo>
                    <a:cubicBezTo>
                      <a:pt x="933" y="676"/>
                      <a:pt x="1030" y="612"/>
                      <a:pt x="1126" y="579"/>
                    </a:cubicBezTo>
                    <a:lnTo>
                      <a:pt x="1222" y="515"/>
                    </a:lnTo>
                    <a:lnTo>
                      <a:pt x="1222" y="515"/>
                    </a:lnTo>
                    <a:lnTo>
                      <a:pt x="1222" y="515"/>
                    </a:lnTo>
                    <a:lnTo>
                      <a:pt x="7446" y="457"/>
                    </a:lnTo>
                    <a:close/>
                    <a:moveTo>
                      <a:pt x="8712" y="1"/>
                    </a:moveTo>
                    <a:lnTo>
                      <a:pt x="1126" y="97"/>
                    </a:lnTo>
                    <a:lnTo>
                      <a:pt x="1094" y="97"/>
                    </a:lnTo>
                    <a:cubicBezTo>
                      <a:pt x="1094" y="97"/>
                      <a:pt x="805" y="194"/>
                      <a:pt x="547" y="451"/>
                    </a:cubicBezTo>
                    <a:cubicBezTo>
                      <a:pt x="290" y="676"/>
                      <a:pt x="1" y="1062"/>
                      <a:pt x="1" y="1608"/>
                    </a:cubicBezTo>
                    <a:cubicBezTo>
                      <a:pt x="1" y="1640"/>
                      <a:pt x="1" y="1704"/>
                      <a:pt x="1" y="1737"/>
                    </a:cubicBezTo>
                    <a:cubicBezTo>
                      <a:pt x="33" y="2219"/>
                      <a:pt x="354" y="2572"/>
                      <a:pt x="708" y="2830"/>
                    </a:cubicBezTo>
                    <a:lnTo>
                      <a:pt x="772" y="2862"/>
                    </a:lnTo>
                    <a:lnTo>
                      <a:pt x="805" y="2862"/>
                    </a:lnTo>
                    <a:cubicBezTo>
                      <a:pt x="1158" y="2894"/>
                      <a:pt x="1480" y="2958"/>
                      <a:pt x="1705" y="2990"/>
                    </a:cubicBezTo>
                    <a:cubicBezTo>
                      <a:pt x="1930" y="2990"/>
                      <a:pt x="2090" y="3022"/>
                      <a:pt x="2187" y="3022"/>
                    </a:cubicBezTo>
                    <a:lnTo>
                      <a:pt x="2219" y="3022"/>
                    </a:lnTo>
                    <a:cubicBezTo>
                      <a:pt x="2380" y="3022"/>
                      <a:pt x="2637" y="2958"/>
                      <a:pt x="2958" y="2862"/>
                    </a:cubicBezTo>
                    <a:cubicBezTo>
                      <a:pt x="3440" y="2701"/>
                      <a:pt x="4051" y="2476"/>
                      <a:pt x="4598" y="2283"/>
                    </a:cubicBezTo>
                    <a:cubicBezTo>
                      <a:pt x="5144" y="2090"/>
                      <a:pt x="5626" y="1929"/>
                      <a:pt x="5851" y="1897"/>
                    </a:cubicBezTo>
                    <a:cubicBezTo>
                      <a:pt x="6076" y="1833"/>
                      <a:pt x="6333" y="1704"/>
                      <a:pt x="6558" y="1576"/>
                    </a:cubicBezTo>
                    <a:cubicBezTo>
                      <a:pt x="7330" y="1126"/>
                      <a:pt x="8230" y="387"/>
                      <a:pt x="8230" y="387"/>
                    </a:cubicBezTo>
                    <a:lnTo>
                      <a:pt x="8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873;p64"/>
              <p:cNvSpPr/>
              <p:nvPr/>
            </p:nvSpPr>
            <p:spPr>
              <a:xfrm>
                <a:off x="4830550" y="3803825"/>
                <a:ext cx="219425" cy="1071950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42878" extrusionOk="0">
                    <a:moveTo>
                      <a:pt x="3190" y="0"/>
                    </a:moveTo>
                    <a:cubicBezTo>
                      <a:pt x="3112" y="0"/>
                      <a:pt x="3034" y="10"/>
                      <a:pt x="2958" y="29"/>
                    </a:cubicBezTo>
                    <a:cubicBezTo>
                      <a:pt x="1544" y="383"/>
                      <a:pt x="1930" y="2215"/>
                      <a:pt x="1930" y="2215"/>
                    </a:cubicBezTo>
                    <a:cubicBezTo>
                      <a:pt x="1930" y="2215"/>
                      <a:pt x="2476" y="16873"/>
                      <a:pt x="2508" y="19220"/>
                    </a:cubicBezTo>
                    <a:cubicBezTo>
                      <a:pt x="2572" y="21598"/>
                      <a:pt x="1" y="26934"/>
                      <a:pt x="290" y="30727"/>
                    </a:cubicBezTo>
                    <a:cubicBezTo>
                      <a:pt x="579" y="34488"/>
                      <a:pt x="997" y="42878"/>
                      <a:pt x="997" y="42878"/>
                    </a:cubicBezTo>
                    <a:lnTo>
                      <a:pt x="3890" y="42814"/>
                    </a:lnTo>
                    <a:cubicBezTo>
                      <a:pt x="3890" y="42814"/>
                      <a:pt x="4276" y="40660"/>
                      <a:pt x="5080" y="38056"/>
                    </a:cubicBezTo>
                    <a:cubicBezTo>
                      <a:pt x="5883" y="35453"/>
                      <a:pt x="6880" y="31306"/>
                      <a:pt x="7137" y="27770"/>
                    </a:cubicBezTo>
                    <a:cubicBezTo>
                      <a:pt x="7362" y="24202"/>
                      <a:pt x="8776" y="14141"/>
                      <a:pt x="7458" y="8323"/>
                    </a:cubicBezTo>
                    <a:cubicBezTo>
                      <a:pt x="6213" y="2856"/>
                      <a:pt x="4537" y="0"/>
                      <a:pt x="31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874;p64"/>
              <p:cNvSpPr/>
              <p:nvPr/>
            </p:nvSpPr>
            <p:spPr>
              <a:xfrm>
                <a:off x="4832175" y="3798125"/>
                <a:ext cx="204125" cy="1083275"/>
              </a:xfrm>
              <a:custGeom>
                <a:avLst/>
                <a:gdLst/>
                <a:ahLst/>
                <a:cxnLst/>
                <a:rect l="l" t="t" r="r" b="b"/>
                <a:pathLst>
                  <a:path w="8165" h="43331" extrusionOk="0">
                    <a:moveTo>
                      <a:pt x="3118" y="418"/>
                    </a:moveTo>
                    <a:cubicBezTo>
                      <a:pt x="3375" y="418"/>
                      <a:pt x="3697" y="579"/>
                      <a:pt x="4050" y="900"/>
                    </a:cubicBezTo>
                    <a:cubicBezTo>
                      <a:pt x="4565" y="1415"/>
                      <a:pt x="5111" y="2315"/>
                      <a:pt x="5658" y="3600"/>
                    </a:cubicBezTo>
                    <a:cubicBezTo>
                      <a:pt x="6204" y="4886"/>
                      <a:pt x="6718" y="6558"/>
                      <a:pt x="7168" y="8615"/>
                    </a:cubicBezTo>
                    <a:cubicBezTo>
                      <a:pt x="7586" y="10383"/>
                      <a:pt x="7715" y="12601"/>
                      <a:pt x="7715" y="14915"/>
                    </a:cubicBezTo>
                    <a:cubicBezTo>
                      <a:pt x="7715" y="19994"/>
                      <a:pt x="7008" y="25491"/>
                      <a:pt x="6847" y="27966"/>
                    </a:cubicBezTo>
                    <a:cubicBezTo>
                      <a:pt x="6622" y="31502"/>
                      <a:pt x="5625" y="35616"/>
                      <a:pt x="4822" y="38220"/>
                    </a:cubicBezTo>
                    <a:cubicBezTo>
                      <a:pt x="4145" y="40412"/>
                      <a:pt x="3765" y="42308"/>
                      <a:pt x="3662" y="42852"/>
                    </a:cubicBezTo>
                    <a:lnTo>
                      <a:pt x="3662" y="42852"/>
                    </a:lnTo>
                    <a:lnTo>
                      <a:pt x="1147" y="42908"/>
                    </a:lnTo>
                    <a:lnTo>
                      <a:pt x="1147" y="42908"/>
                    </a:lnTo>
                    <a:cubicBezTo>
                      <a:pt x="1083" y="41618"/>
                      <a:pt x="713" y="34343"/>
                      <a:pt x="450" y="30923"/>
                    </a:cubicBezTo>
                    <a:cubicBezTo>
                      <a:pt x="418" y="30730"/>
                      <a:pt x="418" y="30505"/>
                      <a:pt x="418" y="30312"/>
                    </a:cubicBezTo>
                    <a:cubicBezTo>
                      <a:pt x="418" y="28512"/>
                      <a:pt x="964" y="26391"/>
                      <a:pt x="1543" y="24462"/>
                    </a:cubicBezTo>
                    <a:cubicBezTo>
                      <a:pt x="2090" y="22501"/>
                      <a:pt x="2668" y="20733"/>
                      <a:pt x="2668" y="19544"/>
                    </a:cubicBezTo>
                    <a:lnTo>
                      <a:pt x="2668" y="19448"/>
                    </a:lnTo>
                    <a:cubicBezTo>
                      <a:pt x="2604" y="17069"/>
                      <a:pt x="2057" y="2411"/>
                      <a:pt x="2057" y="2411"/>
                    </a:cubicBezTo>
                    <a:lnTo>
                      <a:pt x="2057" y="2379"/>
                    </a:lnTo>
                    <a:lnTo>
                      <a:pt x="2057" y="2347"/>
                    </a:lnTo>
                    <a:cubicBezTo>
                      <a:pt x="2057" y="2282"/>
                      <a:pt x="2025" y="2122"/>
                      <a:pt x="2025" y="1929"/>
                    </a:cubicBezTo>
                    <a:cubicBezTo>
                      <a:pt x="2025" y="1640"/>
                      <a:pt x="2057" y="1318"/>
                      <a:pt x="2186" y="1061"/>
                    </a:cubicBezTo>
                    <a:cubicBezTo>
                      <a:pt x="2347" y="772"/>
                      <a:pt x="2540" y="547"/>
                      <a:pt x="2925" y="450"/>
                    </a:cubicBezTo>
                    <a:cubicBezTo>
                      <a:pt x="2990" y="450"/>
                      <a:pt x="3054" y="418"/>
                      <a:pt x="3118" y="418"/>
                    </a:cubicBezTo>
                    <a:close/>
                    <a:moveTo>
                      <a:pt x="3118" y="0"/>
                    </a:moveTo>
                    <a:cubicBezTo>
                      <a:pt x="3022" y="0"/>
                      <a:pt x="2925" y="32"/>
                      <a:pt x="2829" y="32"/>
                    </a:cubicBezTo>
                    <a:cubicBezTo>
                      <a:pt x="2315" y="161"/>
                      <a:pt x="1993" y="514"/>
                      <a:pt x="1800" y="868"/>
                    </a:cubicBezTo>
                    <a:cubicBezTo>
                      <a:pt x="1640" y="1222"/>
                      <a:pt x="1607" y="1607"/>
                      <a:pt x="1607" y="1929"/>
                    </a:cubicBezTo>
                    <a:cubicBezTo>
                      <a:pt x="1607" y="2250"/>
                      <a:pt x="1640" y="2475"/>
                      <a:pt x="1640" y="2475"/>
                    </a:cubicBezTo>
                    <a:lnTo>
                      <a:pt x="1641" y="2475"/>
                    </a:lnTo>
                    <a:lnTo>
                      <a:pt x="1641" y="2475"/>
                    </a:lnTo>
                    <a:cubicBezTo>
                      <a:pt x="1647" y="2647"/>
                      <a:pt x="1679" y="3498"/>
                      <a:pt x="1736" y="4758"/>
                    </a:cubicBezTo>
                    <a:cubicBezTo>
                      <a:pt x="1897" y="9001"/>
                      <a:pt x="2186" y="17680"/>
                      <a:pt x="2250" y="19448"/>
                    </a:cubicBezTo>
                    <a:lnTo>
                      <a:pt x="2250" y="19544"/>
                    </a:lnTo>
                    <a:cubicBezTo>
                      <a:pt x="2250" y="20605"/>
                      <a:pt x="1704" y="22373"/>
                      <a:pt x="1125" y="24334"/>
                    </a:cubicBezTo>
                    <a:cubicBezTo>
                      <a:pt x="547" y="26294"/>
                      <a:pt x="0" y="28416"/>
                      <a:pt x="0" y="30312"/>
                    </a:cubicBezTo>
                    <a:cubicBezTo>
                      <a:pt x="0" y="30537"/>
                      <a:pt x="0" y="30730"/>
                      <a:pt x="0" y="30955"/>
                    </a:cubicBezTo>
                    <a:cubicBezTo>
                      <a:pt x="161" y="32852"/>
                      <a:pt x="354" y="35873"/>
                      <a:pt x="482" y="38445"/>
                    </a:cubicBezTo>
                    <a:cubicBezTo>
                      <a:pt x="547" y="39731"/>
                      <a:pt x="611" y="40920"/>
                      <a:pt x="643" y="41756"/>
                    </a:cubicBezTo>
                    <a:cubicBezTo>
                      <a:pt x="707" y="42592"/>
                      <a:pt x="707" y="43138"/>
                      <a:pt x="707" y="43138"/>
                    </a:cubicBezTo>
                    <a:lnTo>
                      <a:pt x="739" y="43331"/>
                    </a:lnTo>
                    <a:lnTo>
                      <a:pt x="4018" y="43267"/>
                    </a:lnTo>
                    <a:lnTo>
                      <a:pt x="4050" y="43074"/>
                    </a:lnTo>
                    <a:cubicBezTo>
                      <a:pt x="4050" y="43074"/>
                      <a:pt x="4082" y="42945"/>
                      <a:pt x="4115" y="42720"/>
                    </a:cubicBezTo>
                    <a:cubicBezTo>
                      <a:pt x="4275" y="41981"/>
                      <a:pt x="4629" y="40277"/>
                      <a:pt x="5240" y="38349"/>
                    </a:cubicBezTo>
                    <a:cubicBezTo>
                      <a:pt x="6043" y="35713"/>
                      <a:pt x="7040" y="31598"/>
                      <a:pt x="7265" y="27998"/>
                    </a:cubicBezTo>
                    <a:cubicBezTo>
                      <a:pt x="7458" y="25555"/>
                      <a:pt x="8165" y="20026"/>
                      <a:pt x="8165" y="14915"/>
                    </a:cubicBezTo>
                    <a:cubicBezTo>
                      <a:pt x="8165" y="12601"/>
                      <a:pt x="8004" y="10351"/>
                      <a:pt x="7586" y="8518"/>
                    </a:cubicBezTo>
                    <a:cubicBezTo>
                      <a:pt x="6975" y="5754"/>
                      <a:pt x="6236" y="3665"/>
                      <a:pt x="5497" y="2250"/>
                    </a:cubicBezTo>
                    <a:cubicBezTo>
                      <a:pt x="5111" y="1511"/>
                      <a:pt x="4725" y="964"/>
                      <a:pt x="4340" y="611"/>
                    </a:cubicBezTo>
                    <a:cubicBezTo>
                      <a:pt x="3954" y="225"/>
                      <a:pt x="3536" y="0"/>
                      <a:pt x="3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875;p64"/>
              <p:cNvSpPr/>
              <p:nvPr/>
            </p:nvSpPr>
            <p:spPr>
              <a:xfrm>
                <a:off x="4814475" y="3655075"/>
                <a:ext cx="331925" cy="12311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49246" extrusionOk="0">
                    <a:moveTo>
                      <a:pt x="772" y="0"/>
                    </a:moveTo>
                    <a:cubicBezTo>
                      <a:pt x="772" y="1"/>
                      <a:pt x="1" y="4340"/>
                      <a:pt x="1030" y="6558"/>
                    </a:cubicBezTo>
                    <a:cubicBezTo>
                      <a:pt x="2026" y="8808"/>
                      <a:pt x="3665" y="14690"/>
                      <a:pt x="4630" y="18130"/>
                    </a:cubicBezTo>
                    <a:cubicBezTo>
                      <a:pt x="5562" y="21569"/>
                      <a:pt x="5755" y="25234"/>
                      <a:pt x="4855" y="28384"/>
                    </a:cubicBezTo>
                    <a:cubicBezTo>
                      <a:pt x="3955" y="31534"/>
                      <a:pt x="4565" y="35617"/>
                      <a:pt x="5305" y="38927"/>
                    </a:cubicBezTo>
                    <a:cubicBezTo>
                      <a:pt x="6012" y="42270"/>
                      <a:pt x="7137" y="49246"/>
                      <a:pt x="7137" y="49246"/>
                    </a:cubicBezTo>
                    <a:lnTo>
                      <a:pt x="9837" y="49182"/>
                    </a:lnTo>
                    <a:cubicBezTo>
                      <a:pt x="9837" y="49182"/>
                      <a:pt x="11059" y="35584"/>
                      <a:pt x="11734" y="32338"/>
                    </a:cubicBezTo>
                    <a:cubicBezTo>
                      <a:pt x="12409" y="29059"/>
                      <a:pt x="13052" y="23980"/>
                      <a:pt x="13180" y="19448"/>
                    </a:cubicBezTo>
                    <a:cubicBezTo>
                      <a:pt x="13277" y="14915"/>
                      <a:pt x="12955" y="4565"/>
                      <a:pt x="12955" y="4565"/>
                    </a:cubicBezTo>
                    <a:lnTo>
                      <a:pt x="13084" y="1029"/>
                    </a:lnTo>
                    <a:lnTo>
                      <a:pt x="77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876;p64"/>
              <p:cNvSpPr/>
              <p:nvPr/>
            </p:nvSpPr>
            <p:spPr>
              <a:xfrm>
                <a:off x="4821725" y="3649450"/>
                <a:ext cx="327900" cy="1242400"/>
              </a:xfrm>
              <a:custGeom>
                <a:avLst/>
                <a:gdLst/>
                <a:ahLst/>
                <a:cxnLst/>
                <a:rect l="l" t="t" r="r" b="b"/>
                <a:pathLst>
                  <a:path w="13116" h="49696" extrusionOk="0">
                    <a:moveTo>
                      <a:pt x="657" y="436"/>
                    </a:moveTo>
                    <a:lnTo>
                      <a:pt x="12569" y="1447"/>
                    </a:lnTo>
                    <a:lnTo>
                      <a:pt x="12440" y="4790"/>
                    </a:lnTo>
                    <a:lnTo>
                      <a:pt x="12440" y="4822"/>
                    </a:lnTo>
                    <a:cubicBezTo>
                      <a:pt x="12440" y="4822"/>
                      <a:pt x="12472" y="5272"/>
                      <a:pt x="12472" y="6076"/>
                    </a:cubicBezTo>
                    <a:cubicBezTo>
                      <a:pt x="12569" y="8422"/>
                      <a:pt x="12697" y="13630"/>
                      <a:pt x="12697" y="17391"/>
                    </a:cubicBezTo>
                    <a:cubicBezTo>
                      <a:pt x="12697" y="18258"/>
                      <a:pt x="12697" y="19030"/>
                      <a:pt x="12665" y="19673"/>
                    </a:cubicBezTo>
                    <a:cubicBezTo>
                      <a:pt x="12569" y="24205"/>
                      <a:pt x="11926" y="29284"/>
                      <a:pt x="11219" y="32499"/>
                    </a:cubicBezTo>
                    <a:cubicBezTo>
                      <a:pt x="10897" y="34170"/>
                      <a:pt x="10415" y="38349"/>
                      <a:pt x="10029" y="42174"/>
                    </a:cubicBezTo>
                    <a:cubicBezTo>
                      <a:pt x="9697" y="45469"/>
                      <a:pt x="9436" y="48453"/>
                      <a:pt x="9370" y="49218"/>
                    </a:cubicBezTo>
                    <a:lnTo>
                      <a:pt x="9370" y="49218"/>
                    </a:lnTo>
                    <a:lnTo>
                      <a:pt x="7045" y="49273"/>
                    </a:lnTo>
                    <a:lnTo>
                      <a:pt x="7045" y="49273"/>
                    </a:lnTo>
                    <a:cubicBezTo>
                      <a:pt x="6870" y="48199"/>
                      <a:pt x="5880" y="42159"/>
                      <a:pt x="5208" y="39120"/>
                    </a:cubicBezTo>
                    <a:cubicBezTo>
                      <a:pt x="4758" y="36967"/>
                      <a:pt x="4340" y="34524"/>
                      <a:pt x="4340" y="32209"/>
                    </a:cubicBezTo>
                    <a:cubicBezTo>
                      <a:pt x="4340" y="30956"/>
                      <a:pt x="4468" y="29734"/>
                      <a:pt x="4758" y="28673"/>
                    </a:cubicBezTo>
                    <a:cubicBezTo>
                      <a:pt x="5176" y="27227"/>
                      <a:pt x="5368" y="25716"/>
                      <a:pt x="5368" y="24173"/>
                    </a:cubicBezTo>
                    <a:cubicBezTo>
                      <a:pt x="5368" y="22244"/>
                      <a:pt x="5047" y="20219"/>
                      <a:pt x="4533" y="18291"/>
                    </a:cubicBezTo>
                    <a:cubicBezTo>
                      <a:pt x="4050" y="16587"/>
                      <a:pt x="3408" y="14273"/>
                      <a:pt x="2765" y="12055"/>
                    </a:cubicBezTo>
                    <a:cubicBezTo>
                      <a:pt x="2122" y="9869"/>
                      <a:pt x="1447" y="7844"/>
                      <a:pt x="932" y="6719"/>
                    </a:cubicBezTo>
                    <a:cubicBezTo>
                      <a:pt x="547" y="5851"/>
                      <a:pt x="418" y="4661"/>
                      <a:pt x="418" y="3504"/>
                    </a:cubicBezTo>
                    <a:cubicBezTo>
                      <a:pt x="418" y="2668"/>
                      <a:pt x="482" y="1833"/>
                      <a:pt x="547" y="1254"/>
                    </a:cubicBezTo>
                    <a:cubicBezTo>
                      <a:pt x="579" y="933"/>
                      <a:pt x="611" y="708"/>
                      <a:pt x="643" y="515"/>
                    </a:cubicBezTo>
                    <a:cubicBezTo>
                      <a:pt x="649" y="486"/>
                      <a:pt x="654" y="460"/>
                      <a:pt x="657" y="436"/>
                    </a:cubicBezTo>
                    <a:close/>
                    <a:moveTo>
                      <a:pt x="290" y="0"/>
                    </a:moveTo>
                    <a:lnTo>
                      <a:pt x="257" y="193"/>
                    </a:lnTo>
                    <a:cubicBezTo>
                      <a:pt x="257" y="193"/>
                      <a:pt x="0" y="1768"/>
                      <a:pt x="0" y="3504"/>
                    </a:cubicBezTo>
                    <a:cubicBezTo>
                      <a:pt x="0" y="4694"/>
                      <a:pt x="97" y="5947"/>
                      <a:pt x="547" y="6879"/>
                    </a:cubicBezTo>
                    <a:cubicBezTo>
                      <a:pt x="1029" y="7972"/>
                      <a:pt x="1704" y="10029"/>
                      <a:pt x="2347" y="12183"/>
                    </a:cubicBezTo>
                    <a:cubicBezTo>
                      <a:pt x="3022" y="14369"/>
                      <a:pt x="3665" y="16716"/>
                      <a:pt x="4115" y="18419"/>
                    </a:cubicBezTo>
                    <a:cubicBezTo>
                      <a:pt x="4629" y="20316"/>
                      <a:pt x="4918" y="22277"/>
                      <a:pt x="4918" y="24173"/>
                    </a:cubicBezTo>
                    <a:cubicBezTo>
                      <a:pt x="4918" y="25684"/>
                      <a:pt x="4758" y="27163"/>
                      <a:pt x="4340" y="28545"/>
                    </a:cubicBezTo>
                    <a:cubicBezTo>
                      <a:pt x="4018" y="29670"/>
                      <a:pt x="3890" y="30923"/>
                      <a:pt x="3890" y="32209"/>
                    </a:cubicBezTo>
                    <a:cubicBezTo>
                      <a:pt x="3890" y="34556"/>
                      <a:pt x="4340" y="37031"/>
                      <a:pt x="4790" y="39217"/>
                    </a:cubicBezTo>
                    <a:cubicBezTo>
                      <a:pt x="5176" y="40856"/>
                      <a:pt x="5626" y="43428"/>
                      <a:pt x="6011" y="45613"/>
                    </a:cubicBezTo>
                    <a:cubicBezTo>
                      <a:pt x="6172" y="46674"/>
                      <a:pt x="6333" y="47671"/>
                      <a:pt x="6461" y="48378"/>
                    </a:cubicBezTo>
                    <a:cubicBezTo>
                      <a:pt x="6590" y="49085"/>
                      <a:pt x="6654" y="49503"/>
                      <a:pt x="6654" y="49503"/>
                    </a:cubicBezTo>
                    <a:lnTo>
                      <a:pt x="6686" y="49696"/>
                    </a:lnTo>
                    <a:lnTo>
                      <a:pt x="9740" y="49632"/>
                    </a:lnTo>
                    <a:lnTo>
                      <a:pt x="9772" y="49439"/>
                    </a:lnTo>
                    <a:cubicBezTo>
                      <a:pt x="9772" y="49439"/>
                      <a:pt x="9836" y="48571"/>
                      <a:pt x="9965" y="47253"/>
                    </a:cubicBezTo>
                    <a:cubicBezTo>
                      <a:pt x="10158" y="45260"/>
                      <a:pt x="10447" y="42206"/>
                      <a:pt x="10769" y="39345"/>
                    </a:cubicBezTo>
                    <a:cubicBezTo>
                      <a:pt x="11058" y="36484"/>
                      <a:pt x="11412" y="33784"/>
                      <a:pt x="11637" y="32595"/>
                    </a:cubicBezTo>
                    <a:cubicBezTo>
                      <a:pt x="12344" y="29316"/>
                      <a:pt x="12987" y="24237"/>
                      <a:pt x="13083" y="19673"/>
                    </a:cubicBezTo>
                    <a:cubicBezTo>
                      <a:pt x="13115" y="19030"/>
                      <a:pt x="13115" y="18258"/>
                      <a:pt x="13115" y="17391"/>
                    </a:cubicBezTo>
                    <a:cubicBezTo>
                      <a:pt x="13115" y="12518"/>
                      <a:pt x="12872" y="5216"/>
                      <a:pt x="12859" y="4808"/>
                    </a:cubicBezTo>
                    <a:lnTo>
                      <a:pt x="12859" y="4808"/>
                    </a:lnTo>
                    <a:lnTo>
                      <a:pt x="13019" y="1029"/>
                    </a:lnTo>
                    <a:lnTo>
                      <a:pt x="2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877;p64"/>
              <p:cNvSpPr/>
              <p:nvPr/>
            </p:nvSpPr>
            <p:spPr>
              <a:xfrm>
                <a:off x="4835375" y="4872550"/>
                <a:ext cx="217000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8680" h="2637" extrusionOk="0">
                    <a:moveTo>
                      <a:pt x="804" y="0"/>
                    </a:moveTo>
                    <a:lnTo>
                      <a:pt x="772" y="65"/>
                    </a:lnTo>
                    <a:cubicBezTo>
                      <a:pt x="1" y="965"/>
                      <a:pt x="258" y="2636"/>
                      <a:pt x="258" y="2636"/>
                    </a:cubicBezTo>
                    <a:lnTo>
                      <a:pt x="8680" y="2636"/>
                    </a:lnTo>
                    <a:lnTo>
                      <a:pt x="8680" y="2379"/>
                    </a:lnTo>
                    <a:cubicBezTo>
                      <a:pt x="8680" y="2379"/>
                      <a:pt x="8390" y="2025"/>
                      <a:pt x="8230" y="1929"/>
                    </a:cubicBezTo>
                    <a:cubicBezTo>
                      <a:pt x="8069" y="1833"/>
                      <a:pt x="5594" y="1415"/>
                      <a:pt x="5047" y="997"/>
                    </a:cubicBezTo>
                    <a:cubicBezTo>
                      <a:pt x="4469" y="579"/>
                      <a:pt x="3729" y="0"/>
                      <a:pt x="37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878;p64"/>
              <p:cNvSpPr/>
              <p:nvPr/>
            </p:nvSpPr>
            <p:spPr>
              <a:xfrm>
                <a:off x="4835375" y="4867725"/>
                <a:ext cx="222625" cy="7637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3055" extrusionOk="0">
                    <a:moveTo>
                      <a:pt x="3644" y="418"/>
                    </a:moveTo>
                    <a:cubicBezTo>
                      <a:pt x="3811" y="541"/>
                      <a:pt x="4424" y="993"/>
                      <a:pt x="4919" y="1351"/>
                    </a:cubicBezTo>
                    <a:cubicBezTo>
                      <a:pt x="5112" y="1479"/>
                      <a:pt x="5369" y="1608"/>
                      <a:pt x="5690" y="1704"/>
                    </a:cubicBezTo>
                    <a:cubicBezTo>
                      <a:pt x="6172" y="1833"/>
                      <a:pt x="6751" y="1993"/>
                      <a:pt x="7265" y="2090"/>
                    </a:cubicBezTo>
                    <a:cubicBezTo>
                      <a:pt x="7490" y="2154"/>
                      <a:pt x="7715" y="2186"/>
                      <a:pt x="7876" y="2218"/>
                    </a:cubicBezTo>
                    <a:cubicBezTo>
                      <a:pt x="7940" y="2251"/>
                      <a:pt x="8037" y="2283"/>
                      <a:pt x="8069" y="2283"/>
                    </a:cubicBezTo>
                    <a:lnTo>
                      <a:pt x="8101" y="2283"/>
                    </a:lnTo>
                    <a:cubicBezTo>
                      <a:pt x="8101" y="2283"/>
                      <a:pt x="8101" y="2283"/>
                      <a:pt x="8101" y="2283"/>
                    </a:cubicBezTo>
                    <a:lnTo>
                      <a:pt x="8101" y="2283"/>
                    </a:lnTo>
                    <a:lnTo>
                      <a:pt x="8133" y="2315"/>
                    </a:lnTo>
                    <a:lnTo>
                      <a:pt x="8135" y="2306"/>
                    </a:lnTo>
                    <a:lnTo>
                      <a:pt x="8135" y="2306"/>
                    </a:lnTo>
                    <a:cubicBezTo>
                      <a:pt x="8197" y="2357"/>
                      <a:pt x="8278" y="2459"/>
                      <a:pt x="8358" y="2540"/>
                    </a:cubicBezTo>
                    <a:cubicBezTo>
                      <a:pt x="8382" y="2563"/>
                      <a:pt x="8403" y="2585"/>
                      <a:pt x="8423" y="2604"/>
                    </a:cubicBezTo>
                    <a:lnTo>
                      <a:pt x="440" y="2604"/>
                    </a:lnTo>
                    <a:cubicBezTo>
                      <a:pt x="431" y="2489"/>
                      <a:pt x="419" y="2334"/>
                      <a:pt x="419" y="2154"/>
                    </a:cubicBezTo>
                    <a:cubicBezTo>
                      <a:pt x="419" y="1608"/>
                      <a:pt x="515" y="836"/>
                      <a:pt x="933" y="418"/>
                    </a:cubicBezTo>
                    <a:close/>
                    <a:moveTo>
                      <a:pt x="708" y="0"/>
                    </a:moveTo>
                    <a:lnTo>
                      <a:pt x="611" y="129"/>
                    </a:lnTo>
                    <a:cubicBezTo>
                      <a:pt x="97" y="708"/>
                      <a:pt x="1" y="1543"/>
                      <a:pt x="1" y="2154"/>
                    </a:cubicBezTo>
                    <a:cubicBezTo>
                      <a:pt x="1" y="2572"/>
                      <a:pt x="65" y="2861"/>
                      <a:pt x="65" y="2861"/>
                    </a:cubicBezTo>
                    <a:lnTo>
                      <a:pt x="65" y="3054"/>
                    </a:lnTo>
                    <a:lnTo>
                      <a:pt x="8905" y="3054"/>
                    </a:lnTo>
                    <a:lnTo>
                      <a:pt x="8905" y="2572"/>
                    </a:lnTo>
                    <a:lnTo>
                      <a:pt x="8905" y="2508"/>
                    </a:lnTo>
                    <a:lnTo>
                      <a:pt x="8840" y="2443"/>
                    </a:lnTo>
                    <a:cubicBezTo>
                      <a:pt x="8840" y="2443"/>
                      <a:pt x="8776" y="2347"/>
                      <a:pt x="8680" y="2251"/>
                    </a:cubicBezTo>
                    <a:cubicBezTo>
                      <a:pt x="8583" y="2122"/>
                      <a:pt x="8455" y="2026"/>
                      <a:pt x="8358" y="1929"/>
                    </a:cubicBezTo>
                    <a:lnTo>
                      <a:pt x="8230" y="1897"/>
                    </a:lnTo>
                    <a:cubicBezTo>
                      <a:pt x="8133" y="1865"/>
                      <a:pt x="7908" y="1801"/>
                      <a:pt x="7651" y="1736"/>
                    </a:cubicBezTo>
                    <a:cubicBezTo>
                      <a:pt x="7233" y="1640"/>
                      <a:pt x="6687" y="1543"/>
                      <a:pt x="6205" y="1415"/>
                    </a:cubicBezTo>
                    <a:cubicBezTo>
                      <a:pt x="5980" y="1351"/>
                      <a:pt x="5755" y="1286"/>
                      <a:pt x="5562" y="1190"/>
                    </a:cubicBezTo>
                    <a:cubicBezTo>
                      <a:pt x="5369" y="1126"/>
                      <a:pt x="5240" y="1061"/>
                      <a:pt x="5176" y="1029"/>
                    </a:cubicBezTo>
                    <a:cubicBezTo>
                      <a:pt x="4597" y="611"/>
                      <a:pt x="3858" y="33"/>
                      <a:pt x="3858" y="33"/>
                    </a:cubicBez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879;p64"/>
              <p:cNvSpPr/>
              <p:nvPr/>
            </p:nvSpPr>
            <p:spPr>
              <a:xfrm>
                <a:off x="4841000" y="4927200"/>
                <a:ext cx="211375" cy="11275"/>
              </a:xfrm>
              <a:custGeom>
                <a:avLst/>
                <a:gdLst/>
                <a:ahLst/>
                <a:cxnLst/>
                <a:rect l="l" t="t" r="r" b="b"/>
                <a:pathLst>
                  <a:path w="8455" h="451" extrusionOk="0">
                    <a:moveTo>
                      <a:pt x="1" y="0"/>
                    </a:moveTo>
                    <a:cubicBezTo>
                      <a:pt x="1" y="289"/>
                      <a:pt x="33" y="450"/>
                      <a:pt x="33" y="450"/>
                    </a:cubicBezTo>
                    <a:lnTo>
                      <a:pt x="8455" y="450"/>
                    </a:lnTo>
                    <a:lnTo>
                      <a:pt x="8455" y="193"/>
                    </a:lnTo>
                    <a:cubicBezTo>
                      <a:pt x="8455" y="193"/>
                      <a:pt x="8390" y="97"/>
                      <a:pt x="829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880;p64"/>
              <p:cNvSpPr/>
              <p:nvPr/>
            </p:nvSpPr>
            <p:spPr>
              <a:xfrm>
                <a:off x="4835375" y="4921575"/>
                <a:ext cx="2226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905" h="901" extrusionOk="0">
                    <a:moveTo>
                      <a:pt x="1" y="0"/>
                    </a:moveTo>
                    <a:lnTo>
                      <a:pt x="1" y="225"/>
                    </a:lnTo>
                    <a:cubicBezTo>
                      <a:pt x="33" y="514"/>
                      <a:pt x="65" y="707"/>
                      <a:pt x="65" y="707"/>
                    </a:cubicBezTo>
                    <a:lnTo>
                      <a:pt x="65" y="900"/>
                    </a:lnTo>
                    <a:lnTo>
                      <a:pt x="8905" y="900"/>
                    </a:lnTo>
                    <a:lnTo>
                      <a:pt x="8905" y="418"/>
                    </a:lnTo>
                    <a:lnTo>
                      <a:pt x="8905" y="354"/>
                    </a:lnTo>
                    <a:lnTo>
                      <a:pt x="8840" y="289"/>
                    </a:lnTo>
                    <a:cubicBezTo>
                      <a:pt x="8840" y="289"/>
                      <a:pt x="8776" y="193"/>
                      <a:pt x="8680" y="97"/>
                    </a:cubicBezTo>
                    <a:lnTo>
                      <a:pt x="86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881;p64"/>
              <p:cNvSpPr/>
              <p:nvPr/>
            </p:nvSpPr>
            <p:spPr>
              <a:xfrm>
                <a:off x="4983250" y="4884600"/>
                <a:ext cx="230400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9216" h="2819" extrusionOk="0">
                    <a:moveTo>
                      <a:pt x="3086" y="1"/>
                    </a:moveTo>
                    <a:lnTo>
                      <a:pt x="386" y="65"/>
                    </a:lnTo>
                    <a:cubicBezTo>
                      <a:pt x="386" y="65"/>
                      <a:pt x="0" y="676"/>
                      <a:pt x="0" y="1704"/>
                    </a:cubicBezTo>
                    <a:cubicBezTo>
                      <a:pt x="0" y="2733"/>
                      <a:pt x="322" y="2733"/>
                      <a:pt x="322" y="2733"/>
                    </a:cubicBezTo>
                    <a:cubicBezTo>
                      <a:pt x="322" y="2733"/>
                      <a:pt x="4293" y="2819"/>
                      <a:pt x="6922" y="2819"/>
                    </a:cubicBezTo>
                    <a:cubicBezTo>
                      <a:pt x="8236" y="2819"/>
                      <a:pt x="9215" y="2797"/>
                      <a:pt x="9194" y="2733"/>
                    </a:cubicBezTo>
                    <a:cubicBezTo>
                      <a:pt x="9161" y="2508"/>
                      <a:pt x="8165" y="2058"/>
                      <a:pt x="6847" y="1801"/>
                    </a:cubicBezTo>
                    <a:cubicBezTo>
                      <a:pt x="5497" y="1543"/>
                      <a:pt x="3086" y="1"/>
                      <a:pt x="308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882;p64"/>
              <p:cNvSpPr/>
              <p:nvPr/>
            </p:nvSpPr>
            <p:spPr>
              <a:xfrm>
                <a:off x="4977625" y="4879775"/>
                <a:ext cx="241100" cy="8040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3216" extrusionOk="0">
                    <a:moveTo>
                      <a:pt x="3268" y="420"/>
                    </a:moveTo>
                    <a:cubicBezTo>
                      <a:pt x="3432" y="522"/>
                      <a:pt x="3960" y="845"/>
                      <a:pt x="4597" y="1190"/>
                    </a:cubicBezTo>
                    <a:cubicBezTo>
                      <a:pt x="5368" y="1608"/>
                      <a:pt x="6301" y="2058"/>
                      <a:pt x="7008" y="2186"/>
                    </a:cubicBezTo>
                    <a:cubicBezTo>
                      <a:pt x="7683" y="2315"/>
                      <a:pt x="8229" y="2508"/>
                      <a:pt x="8647" y="2669"/>
                    </a:cubicBezTo>
                    <a:cubicBezTo>
                      <a:pt x="8731" y="2710"/>
                      <a:pt x="8808" y="2746"/>
                      <a:pt x="8877" y="2779"/>
                    </a:cubicBezTo>
                    <a:lnTo>
                      <a:pt x="8877" y="2779"/>
                    </a:lnTo>
                    <a:cubicBezTo>
                      <a:pt x="8470" y="2797"/>
                      <a:pt x="7859" y="2797"/>
                      <a:pt x="7136" y="2797"/>
                    </a:cubicBezTo>
                    <a:cubicBezTo>
                      <a:pt x="5818" y="2797"/>
                      <a:pt x="4179" y="2765"/>
                      <a:pt x="2861" y="2765"/>
                    </a:cubicBezTo>
                    <a:cubicBezTo>
                      <a:pt x="1681" y="2736"/>
                      <a:pt x="759" y="2708"/>
                      <a:pt x="579" y="2702"/>
                    </a:cubicBezTo>
                    <a:lnTo>
                      <a:pt x="579" y="2702"/>
                    </a:lnTo>
                    <a:lnTo>
                      <a:pt x="579" y="2701"/>
                    </a:lnTo>
                    <a:cubicBezTo>
                      <a:pt x="579" y="2701"/>
                      <a:pt x="450" y="2540"/>
                      <a:pt x="450" y="1897"/>
                    </a:cubicBezTo>
                    <a:cubicBezTo>
                      <a:pt x="450" y="1415"/>
                      <a:pt x="547" y="1029"/>
                      <a:pt x="611" y="772"/>
                    </a:cubicBezTo>
                    <a:cubicBezTo>
                      <a:pt x="675" y="644"/>
                      <a:pt x="707" y="547"/>
                      <a:pt x="740" y="483"/>
                    </a:cubicBezTo>
                    <a:lnTo>
                      <a:pt x="741" y="480"/>
                    </a:lnTo>
                    <a:lnTo>
                      <a:pt x="741" y="480"/>
                    </a:lnTo>
                    <a:lnTo>
                      <a:pt x="3268" y="420"/>
                    </a:lnTo>
                    <a:close/>
                    <a:moveTo>
                      <a:pt x="3311" y="1"/>
                    </a:moveTo>
                    <a:lnTo>
                      <a:pt x="515" y="65"/>
                    </a:lnTo>
                    <a:lnTo>
                      <a:pt x="450" y="161"/>
                    </a:lnTo>
                    <a:cubicBezTo>
                      <a:pt x="418" y="161"/>
                      <a:pt x="0" y="804"/>
                      <a:pt x="0" y="1897"/>
                    </a:cubicBezTo>
                    <a:cubicBezTo>
                      <a:pt x="0" y="2411"/>
                      <a:pt x="97" y="2701"/>
                      <a:pt x="193" y="2894"/>
                    </a:cubicBezTo>
                    <a:cubicBezTo>
                      <a:pt x="274" y="3055"/>
                      <a:pt x="422" y="3127"/>
                      <a:pt x="506" y="3127"/>
                    </a:cubicBezTo>
                    <a:cubicBezTo>
                      <a:pt x="522" y="3127"/>
                      <a:pt x="535" y="3124"/>
                      <a:pt x="545" y="3119"/>
                    </a:cubicBezTo>
                    <a:lnTo>
                      <a:pt x="545" y="3119"/>
                    </a:lnTo>
                    <a:cubicBezTo>
                      <a:pt x="919" y="3128"/>
                      <a:pt x="4635" y="3215"/>
                      <a:pt x="7136" y="3215"/>
                    </a:cubicBezTo>
                    <a:lnTo>
                      <a:pt x="8776" y="3215"/>
                    </a:lnTo>
                    <a:cubicBezTo>
                      <a:pt x="9001" y="3183"/>
                      <a:pt x="9161" y="3183"/>
                      <a:pt x="9258" y="3183"/>
                    </a:cubicBezTo>
                    <a:cubicBezTo>
                      <a:pt x="9322" y="3151"/>
                      <a:pt x="9386" y="3151"/>
                      <a:pt x="9419" y="3151"/>
                    </a:cubicBezTo>
                    <a:lnTo>
                      <a:pt x="9515" y="3119"/>
                    </a:lnTo>
                    <a:lnTo>
                      <a:pt x="9579" y="3054"/>
                    </a:lnTo>
                    <a:cubicBezTo>
                      <a:pt x="9611" y="3054"/>
                      <a:pt x="9644" y="2990"/>
                      <a:pt x="9644" y="2926"/>
                    </a:cubicBezTo>
                    <a:lnTo>
                      <a:pt x="9644" y="2894"/>
                    </a:lnTo>
                    <a:lnTo>
                      <a:pt x="9644" y="2862"/>
                    </a:lnTo>
                    <a:cubicBezTo>
                      <a:pt x="9611" y="2765"/>
                      <a:pt x="9547" y="2733"/>
                      <a:pt x="9515" y="2669"/>
                    </a:cubicBezTo>
                    <a:cubicBezTo>
                      <a:pt x="9354" y="2508"/>
                      <a:pt x="9065" y="2379"/>
                      <a:pt x="8647" y="2219"/>
                    </a:cubicBezTo>
                    <a:cubicBezTo>
                      <a:pt x="8229" y="2058"/>
                      <a:pt x="7683" y="1897"/>
                      <a:pt x="7104" y="1769"/>
                    </a:cubicBezTo>
                    <a:cubicBezTo>
                      <a:pt x="6493" y="1672"/>
                      <a:pt x="5561" y="1222"/>
                      <a:pt x="4790" y="804"/>
                    </a:cubicBezTo>
                    <a:cubicBezTo>
                      <a:pt x="4404" y="611"/>
                      <a:pt x="4083" y="419"/>
                      <a:pt x="3825" y="258"/>
                    </a:cubicBezTo>
                    <a:cubicBezTo>
                      <a:pt x="3568" y="129"/>
                      <a:pt x="3440" y="33"/>
                      <a:pt x="3440" y="33"/>
                    </a:cubicBezTo>
                    <a:lnTo>
                      <a:pt x="337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883;p64"/>
              <p:cNvSpPr/>
              <p:nvPr/>
            </p:nvSpPr>
            <p:spPr>
              <a:xfrm>
                <a:off x="4984050" y="4940850"/>
                <a:ext cx="229600" cy="14225"/>
              </a:xfrm>
              <a:custGeom>
                <a:avLst/>
                <a:gdLst/>
                <a:ahLst/>
                <a:cxnLst/>
                <a:rect l="l" t="t" r="r" b="b"/>
                <a:pathLst>
                  <a:path w="9184" h="569" extrusionOk="0">
                    <a:moveTo>
                      <a:pt x="0" y="1"/>
                    </a:moveTo>
                    <a:cubicBezTo>
                      <a:pt x="97" y="483"/>
                      <a:pt x="290" y="483"/>
                      <a:pt x="290" y="483"/>
                    </a:cubicBezTo>
                    <a:cubicBezTo>
                      <a:pt x="290" y="483"/>
                      <a:pt x="4261" y="569"/>
                      <a:pt x="6890" y="569"/>
                    </a:cubicBezTo>
                    <a:cubicBezTo>
                      <a:pt x="8204" y="569"/>
                      <a:pt x="9183" y="547"/>
                      <a:pt x="9162" y="483"/>
                    </a:cubicBezTo>
                    <a:cubicBezTo>
                      <a:pt x="9129" y="354"/>
                      <a:pt x="8840" y="193"/>
                      <a:pt x="83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884;p64"/>
              <p:cNvSpPr/>
              <p:nvPr/>
            </p:nvSpPr>
            <p:spPr>
              <a:xfrm>
                <a:off x="4977625" y="4935225"/>
                <a:ext cx="241100" cy="24950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98" extrusionOk="0">
                    <a:moveTo>
                      <a:pt x="8551" y="418"/>
                    </a:moveTo>
                    <a:cubicBezTo>
                      <a:pt x="8676" y="472"/>
                      <a:pt x="8791" y="516"/>
                      <a:pt x="8885" y="560"/>
                    </a:cubicBezTo>
                    <a:lnTo>
                      <a:pt x="8885" y="560"/>
                    </a:lnTo>
                    <a:cubicBezTo>
                      <a:pt x="8478" y="579"/>
                      <a:pt x="7863" y="579"/>
                      <a:pt x="7136" y="579"/>
                    </a:cubicBezTo>
                    <a:cubicBezTo>
                      <a:pt x="5818" y="579"/>
                      <a:pt x="4179" y="547"/>
                      <a:pt x="2861" y="547"/>
                    </a:cubicBezTo>
                    <a:cubicBezTo>
                      <a:pt x="1681" y="518"/>
                      <a:pt x="759" y="490"/>
                      <a:pt x="579" y="484"/>
                    </a:cubicBezTo>
                    <a:lnTo>
                      <a:pt x="579" y="484"/>
                    </a:lnTo>
                    <a:lnTo>
                      <a:pt x="579" y="483"/>
                    </a:lnTo>
                    <a:cubicBezTo>
                      <a:pt x="579" y="483"/>
                      <a:pt x="565" y="461"/>
                      <a:pt x="546" y="418"/>
                    </a:cubicBezTo>
                    <a:close/>
                    <a:moveTo>
                      <a:pt x="0" y="1"/>
                    </a:moveTo>
                    <a:lnTo>
                      <a:pt x="65" y="258"/>
                    </a:lnTo>
                    <a:cubicBezTo>
                      <a:pt x="97" y="515"/>
                      <a:pt x="193" y="676"/>
                      <a:pt x="290" y="772"/>
                    </a:cubicBezTo>
                    <a:cubicBezTo>
                      <a:pt x="354" y="869"/>
                      <a:pt x="482" y="901"/>
                      <a:pt x="515" y="901"/>
                    </a:cubicBezTo>
                    <a:cubicBezTo>
                      <a:pt x="515" y="901"/>
                      <a:pt x="4501" y="997"/>
                      <a:pt x="7136" y="997"/>
                    </a:cubicBezTo>
                    <a:lnTo>
                      <a:pt x="8776" y="997"/>
                    </a:lnTo>
                    <a:cubicBezTo>
                      <a:pt x="9001" y="965"/>
                      <a:pt x="9161" y="965"/>
                      <a:pt x="9258" y="965"/>
                    </a:cubicBezTo>
                    <a:cubicBezTo>
                      <a:pt x="9322" y="933"/>
                      <a:pt x="9386" y="933"/>
                      <a:pt x="9419" y="933"/>
                    </a:cubicBezTo>
                    <a:lnTo>
                      <a:pt x="9515" y="901"/>
                    </a:lnTo>
                    <a:lnTo>
                      <a:pt x="9579" y="836"/>
                    </a:lnTo>
                    <a:cubicBezTo>
                      <a:pt x="9611" y="836"/>
                      <a:pt x="9644" y="772"/>
                      <a:pt x="9644" y="708"/>
                    </a:cubicBezTo>
                    <a:lnTo>
                      <a:pt x="9644" y="676"/>
                    </a:lnTo>
                    <a:lnTo>
                      <a:pt x="9644" y="644"/>
                    </a:lnTo>
                    <a:cubicBezTo>
                      <a:pt x="9611" y="547"/>
                      <a:pt x="9547" y="483"/>
                      <a:pt x="9483" y="451"/>
                    </a:cubicBezTo>
                    <a:cubicBezTo>
                      <a:pt x="9322" y="290"/>
                      <a:pt x="9065" y="161"/>
                      <a:pt x="8711" y="33"/>
                    </a:cubicBezTo>
                    <a:lnTo>
                      <a:pt x="86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885;p64"/>
              <p:cNvSpPr/>
              <p:nvPr/>
            </p:nvSpPr>
            <p:spPr>
              <a:xfrm>
                <a:off x="4779925" y="2559250"/>
                <a:ext cx="598725" cy="1158975"/>
              </a:xfrm>
              <a:custGeom>
                <a:avLst/>
                <a:gdLst/>
                <a:ahLst/>
                <a:cxnLst/>
                <a:rect l="l" t="t" r="r" b="b"/>
                <a:pathLst>
                  <a:path w="23949" h="46359" extrusionOk="0">
                    <a:moveTo>
                      <a:pt x="12715" y="0"/>
                    </a:moveTo>
                    <a:cubicBezTo>
                      <a:pt x="12193" y="0"/>
                      <a:pt x="11622" y="44"/>
                      <a:pt x="10994" y="149"/>
                    </a:cubicBezTo>
                    <a:cubicBezTo>
                      <a:pt x="8069" y="631"/>
                      <a:pt x="6044" y="4039"/>
                      <a:pt x="5594" y="7607"/>
                    </a:cubicBezTo>
                    <a:cubicBezTo>
                      <a:pt x="5144" y="11175"/>
                      <a:pt x="5562" y="15128"/>
                      <a:pt x="5562" y="15128"/>
                    </a:cubicBezTo>
                    <a:cubicBezTo>
                      <a:pt x="5626" y="15675"/>
                      <a:pt x="4437" y="17025"/>
                      <a:pt x="4115" y="17411"/>
                    </a:cubicBezTo>
                    <a:cubicBezTo>
                      <a:pt x="3440" y="18311"/>
                      <a:pt x="2604" y="19018"/>
                      <a:pt x="1994" y="19982"/>
                    </a:cubicBezTo>
                    <a:cubicBezTo>
                      <a:pt x="740" y="21911"/>
                      <a:pt x="1" y="24354"/>
                      <a:pt x="258" y="26668"/>
                    </a:cubicBezTo>
                    <a:cubicBezTo>
                      <a:pt x="515" y="29079"/>
                      <a:pt x="1704" y="39815"/>
                      <a:pt x="1737" y="40780"/>
                    </a:cubicBezTo>
                    <a:cubicBezTo>
                      <a:pt x="1737" y="41712"/>
                      <a:pt x="1062" y="43191"/>
                      <a:pt x="1190" y="44348"/>
                    </a:cubicBezTo>
                    <a:cubicBezTo>
                      <a:pt x="1319" y="45473"/>
                      <a:pt x="1704" y="44958"/>
                      <a:pt x="4147" y="45312"/>
                    </a:cubicBezTo>
                    <a:cubicBezTo>
                      <a:pt x="6129" y="45629"/>
                      <a:pt x="11150" y="46359"/>
                      <a:pt x="13340" y="46359"/>
                    </a:cubicBezTo>
                    <a:cubicBezTo>
                      <a:pt x="13815" y="46359"/>
                      <a:pt x="14156" y="46324"/>
                      <a:pt x="14305" y="46244"/>
                    </a:cubicBezTo>
                    <a:cubicBezTo>
                      <a:pt x="15141" y="45794"/>
                      <a:pt x="15752" y="44541"/>
                      <a:pt x="15719" y="43898"/>
                    </a:cubicBezTo>
                    <a:cubicBezTo>
                      <a:pt x="15719" y="43287"/>
                      <a:pt x="15623" y="38690"/>
                      <a:pt x="15141" y="36279"/>
                    </a:cubicBezTo>
                    <a:cubicBezTo>
                      <a:pt x="14659" y="33869"/>
                      <a:pt x="15076" y="28951"/>
                      <a:pt x="14916" y="26443"/>
                    </a:cubicBezTo>
                    <a:cubicBezTo>
                      <a:pt x="14755" y="23936"/>
                      <a:pt x="13823" y="19886"/>
                      <a:pt x="12955" y="18536"/>
                    </a:cubicBezTo>
                    <a:cubicBezTo>
                      <a:pt x="12087" y="17186"/>
                      <a:pt x="11123" y="16157"/>
                      <a:pt x="11444" y="15643"/>
                    </a:cubicBezTo>
                    <a:cubicBezTo>
                      <a:pt x="11733" y="15096"/>
                      <a:pt x="15462" y="12814"/>
                      <a:pt x="17327" y="12043"/>
                    </a:cubicBezTo>
                    <a:cubicBezTo>
                      <a:pt x="19191" y="11271"/>
                      <a:pt x="23948" y="9278"/>
                      <a:pt x="23209" y="8571"/>
                    </a:cubicBezTo>
                    <a:cubicBezTo>
                      <a:pt x="22470" y="7864"/>
                      <a:pt x="19641" y="3621"/>
                      <a:pt x="19641" y="3621"/>
                    </a:cubicBezTo>
                    <a:cubicBezTo>
                      <a:pt x="19641" y="3621"/>
                      <a:pt x="17905" y="1467"/>
                      <a:pt x="16748" y="953"/>
                    </a:cubicBezTo>
                    <a:cubicBezTo>
                      <a:pt x="15842" y="575"/>
                      <a:pt x="14600" y="0"/>
                      <a:pt x="127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886;p64"/>
              <p:cNvSpPr/>
              <p:nvPr/>
            </p:nvSpPr>
            <p:spPr>
              <a:xfrm>
                <a:off x="4779925" y="2554125"/>
                <a:ext cx="587475" cy="1169275"/>
              </a:xfrm>
              <a:custGeom>
                <a:avLst/>
                <a:gdLst/>
                <a:ahLst/>
                <a:cxnLst/>
                <a:rect l="l" t="t" r="r" b="b"/>
                <a:pathLst>
                  <a:path w="23499" h="46771" extrusionOk="0">
                    <a:moveTo>
                      <a:pt x="12730" y="418"/>
                    </a:moveTo>
                    <a:cubicBezTo>
                      <a:pt x="14562" y="418"/>
                      <a:pt x="15752" y="965"/>
                      <a:pt x="16684" y="1351"/>
                    </a:cubicBezTo>
                    <a:cubicBezTo>
                      <a:pt x="17198" y="1576"/>
                      <a:pt x="17905" y="2218"/>
                      <a:pt x="18484" y="2829"/>
                    </a:cubicBezTo>
                    <a:cubicBezTo>
                      <a:pt x="18773" y="3118"/>
                      <a:pt x="19030" y="3408"/>
                      <a:pt x="19191" y="3633"/>
                    </a:cubicBezTo>
                    <a:cubicBezTo>
                      <a:pt x="19384" y="3826"/>
                      <a:pt x="19480" y="3954"/>
                      <a:pt x="19480" y="3954"/>
                    </a:cubicBezTo>
                    <a:cubicBezTo>
                      <a:pt x="19480" y="3954"/>
                      <a:pt x="20155" y="5015"/>
                      <a:pt x="20959" y="6140"/>
                    </a:cubicBezTo>
                    <a:cubicBezTo>
                      <a:pt x="21377" y="6719"/>
                      <a:pt x="21795" y="7329"/>
                      <a:pt x="22180" y="7812"/>
                    </a:cubicBezTo>
                    <a:cubicBezTo>
                      <a:pt x="22534" y="8326"/>
                      <a:pt x="22855" y="8712"/>
                      <a:pt x="23048" y="8937"/>
                    </a:cubicBezTo>
                    <a:lnTo>
                      <a:pt x="23080" y="8937"/>
                    </a:lnTo>
                    <a:cubicBezTo>
                      <a:pt x="23080" y="8937"/>
                      <a:pt x="23048" y="9033"/>
                      <a:pt x="22952" y="9162"/>
                    </a:cubicBezTo>
                    <a:cubicBezTo>
                      <a:pt x="22759" y="9355"/>
                      <a:pt x="22405" y="9612"/>
                      <a:pt x="21955" y="9869"/>
                    </a:cubicBezTo>
                    <a:cubicBezTo>
                      <a:pt x="20573" y="10672"/>
                      <a:pt x="18387" y="11572"/>
                      <a:pt x="17230" y="12055"/>
                    </a:cubicBezTo>
                    <a:cubicBezTo>
                      <a:pt x="16298" y="12440"/>
                      <a:pt x="14884" y="13212"/>
                      <a:pt x="13662" y="13951"/>
                    </a:cubicBezTo>
                    <a:cubicBezTo>
                      <a:pt x="13084" y="14337"/>
                      <a:pt x="12505" y="14690"/>
                      <a:pt x="12087" y="14980"/>
                    </a:cubicBezTo>
                    <a:cubicBezTo>
                      <a:pt x="11894" y="15141"/>
                      <a:pt x="11701" y="15269"/>
                      <a:pt x="11541" y="15398"/>
                    </a:cubicBezTo>
                    <a:cubicBezTo>
                      <a:pt x="11412" y="15526"/>
                      <a:pt x="11316" y="15623"/>
                      <a:pt x="11251" y="15719"/>
                    </a:cubicBezTo>
                    <a:cubicBezTo>
                      <a:pt x="11187" y="15848"/>
                      <a:pt x="11155" y="15944"/>
                      <a:pt x="11155" y="16073"/>
                    </a:cubicBezTo>
                    <a:cubicBezTo>
                      <a:pt x="11155" y="16266"/>
                      <a:pt x="11219" y="16458"/>
                      <a:pt x="11316" y="16651"/>
                    </a:cubicBezTo>
                    <a:cubicBezTo>
                      <a:pt x="11605" y="17262"/>
                      <a:pt x="12216" y="17969"/>
                      <a:pt x="12794" y="18837"/>
                    </a:cubicBezTo>
                    <a:cubicBezTo>
                      <a:pt x="13180" y="19480"/>
                      <a:pt x="13630" y="20830"/>
                      <a:pt x="13984" y="22309"/>
                    </a:cubicBezTo>
                    <a:cubicBezTo>
                      <a:pt x="14369" y="23787"/>
                      <a:pt x="14626" y="25427"/>
                      <a:pt x="14691" y="26648"/>
                    </a:cubicBezTo>
                    <a:cubicBezTo>
                      <a:pt x="14723" y="27098"/>
                      <a:pt x="14755" y="27645"/>
                      <a:pt x="14755" y="28223"/>
                    </a:cubicBezTo>
                    <a:cubicBezTo>
                      <a:pt x="14755" y="29573"/>
                      <a:pt x="14691" y="31213"/>
                      <a:pt x="14691" y="32756"/>
                    </a:cubicBezTo>
                    <a:cubicBezTo>
                      <a:pt x="14691" y="34202"/>
                      <a:pt x="14723" y="35552"/>
                      <a:pt x="14916" y="36517"/>
                    </a:cubicBezTo>
                    <a:cubicBezTo>
                      <a:pt x="15398" y="38895"/>
                      <a:pt x="15494" y="43492"/>
                      <a:pt x="15527" y="44135"/>
                    </a:cubicBezTo>
                    <a:cubicBezTo>
                      <a:pt x="15527" y="44392"/>
                      <a:pt x="15366" y="44842"/>
                      <a:pt x="15141" y="45260"/>
                    </a:cubicBezTo>
                    <a:cubicBezTo>
                      <a:pt x="14916" y="45678"/>
                      <a:pt x="14562" y="46064"/>
                      <a:pt x="14209" y="46256"/>
                    </a:cubicBezTo>
                    <a:cubicBezTo>
                      <a:pt x="14176" y="46289"/>
                      <a:pt x="14080" y="46321"/>
                      <a:pt x="13951" y="46321"/>
                    </a:cubicBezTo>
                    <a:cubicBezTo>
                      <a:pt x="13791" y="46353"/>
                      <a:pt x="13598" y="46353"/>
                      <a:pt x="13373" y="46353"/>
                    </a:cubicBezTo>
                    <a:cubicBezTo>
                      <a:pt x="11251" y="46353"/>
                      <a:pt x="6140" y="45614"/>
                      <a:pt x="4180" y="45324"/>
                    </a:cubicBezTo>
                    <a:cubicBezTo>
                      <a:pt x="2958" y="45131"/>
                      <a:pt x="2219" y="45163"/>
                      <a:pt x="1833" y="45131"/>
                    </a:cubicBezTo>
                    <a:cubicBezTo>
                      <a:pt x="1737" y="45099"/>
                      <a:pt x="1672" y="45099"/>
                      <a:pt x="1608" y="45067"/>
                    </a:cubicBezTo>
                    <a:cubicBezTo>
                      <a:pt x="1544" y="45035"/>
                      <a:pt x="1544" y="45003"/>
                      <a:pt x="1479" y="44938"/>
                    </a:cubicBezTo>
                    <a:cubicBezTo>
                      <a:pt x="1447" y="44874"/>
                      <a:pt x="1415" y="44713"/>
                      <a:pt x="1383" y="44521"/>
                    </a:cubicBezTo>
                    <a:cubicBezTo>
                      <a:pt x="1383" y="44424"/>
                      <a:pt x="1383" y="44328"/>
                      <a:pt x="1383" y="44231"/>
                    </a:cubicBezTo>
                    <a:cubicBezTo>
                      <a:pt x="1383" y="43749"/>
                      <a:pt x="1512" y="43171"/>
                      <a:pt x="1640" y="42592"/>
                    </a:cubicBezTo>
                    <a:cubicBezTo>
                      <a:pt x="1801" y="42045"/>
                      <a:pt x="1929" y="41499"/>
                      <a:pt x="1929" y="41017"/>
                    </a:cubicBezTo>
                    <a:lnTo>
                      <a:pt x="1929" y="40985"/>
                    </a:lnTo>
                    <a:lnTo>
                      <a:pt x="1929" y="40953"/>
                    </a:lnTo>
                    <a:cubicBezTo>
                      <a:pt x="1929" y="40695"/>
                      <a:pt x="1865" y="39860"/>
                      <a:pt x="1737" y="38702"/>
                    </a:cubicBezTo>
                    <a:cubicBezTo>
                      <a:pt x="1383" y="35167"/>
                      <a:pt x="676" y="28641"/>
                      <a:pt x="483" y="26841"/>
                    </a:cubicBezTo>
                    <a:cubicBezTo>
                      <a:pt x="451" y="26552"/>
                      <a:pt x="419" y="26230"/>
                      <a:pt x="419" y="25941"/>
                    </a:cubicBezTo>
                    <a:cubicBezTo>
                      <a:pt x="419" y="23948"/>
                      <a:pt x="1094" y="21955"/>
                      <a:pt x="2154" y="20284"/>
                    </a:cubicBezTo>
                    <a:cubicBezTo>
                      <a:pt x="2765" y="19384"/>
                      <a:pt x="3601" y="18676"/>
                      <a:pt x="4276" y="17744"/>
                    </a:cubicBezTo>
                    <a:cubicBezTo>
                      <a:pt x="4437" y="17551"/>
                      <a:pt x="4790" y="17133"/>
                      <a:pt x="5112" y="16683"/>
                    </a:cubicBezTo>
                    <a:cubicBezTo>
                      <a:pt x="5272" y="16458"/>
                      <a:pt x="5433" y="16233"/>
                      <a:pt x="5562" y="16008"/>
                    </a:cubicBezTo>
                    <a:cubicBezTo>
                      <a:pt x="5690" y="15783"/>
                      <a:pt x="5755" y="15591"/>
                      <a:pt x="5755" y="15366"/>
                    </a:cubicBezTo>
                    <a:lnTo>
                      <a:pt x="5755" y="15333"/>
                    </a:lnTo>
                    <a:cubicBezTo>
                      <a:pt x="5755" y="15333"/>
                      <a:pt x="5755" y="15205"/>
                      <a:pt x="5755" y="15044"/>
                    </a:cubicBezTo>
                    <a:cubicBezTo>
                      <a:pt x="5690" y="14465"/>
                      <a:pt x="5594" y="13148"/>
                      <a:pt x="5594" y="11572"/>
                    </a:cubicBezTo>
                    <a:cubicBezTo>
                      <a:pt x="5594" y="10383"/>
                      <a:pt x="5658" y="9097"/>
                      <a:pt x="5819" y="7844"/>
                    </a:cubicBezTo>
                    <a:cubicBezTo>
                      <a:pt x="6012" y="6076"/>
                      <a:pt x="6623" y="4372"/>
                      <a:pt x="7523" y="3054"/>
                    </a:cubicBezTo>
                    <a:cubicBezTo>
                      <a:pt x="8455" y="1704"/>
                      <a:pt x="9644" y="804"/>
                      <a:pt x="11026" y="547"/>
                    </a:cubicBezTo>
                    <a:cubicBezTo>
                      <a:pt x="11637" y="450"/>
                      <a:pt x="12216" y="418"/>
                      <a:pt x="12730" y="418"/>
                    </a:cubicBezTo>
                    <a:close/>
                    <a:moveTo>
                      <a:pt x="12730" y="0"/>
                    </a:moveTo>
                    <a:cubicBezTo>
                      <a:pt x="12183" y="0"/>
                      <a:pt x="11605" y="33"/>
                      <a:pt x="10930" y="129"/>
                    </a:cubicBezTo>
                    <a:cubicBezTo>
                      <a:pt x="9419" y="386"/>
                      <a:pt x="8133" y="1415"/>
                      <a:pt x="7169" y="2797"/>
                    </a:cubicBezTo>
                    <a:cubicBezTo>
                      <a:pt x="6237" y="4179"/>
                      <a:pt x="5626" y="5947"/>
                      <a:pt x="5401" y="7779"/>
                    </a:cubicBezTo>
                    <a:cubicBezTo>
                      <a:pt x="5240" y="9065"/>
                      <a:pt x="5176" y="10383"/>
                      <a:pt x="5176" y="11572"/>
                    </a:cubicBezTo>
                    <a:cubicBezTo>
                      <a:pt x="5176" y="13694"/>
                      <a:pt x="5337" y="15366"/>
                      <a:pt x="5337" y="15366"/>
                    </a:cubicBezTo>
                    <a:cubicBezTo>
                      <a:pt x="5337" y="15462"/>
                      <a:pt x="5305" y="15623"/>
                      <a:pt x="5176" y="15816"/>
                    </a:cubicBezTo>
                    <a:cubicBezTo>
                      <a:pt x="5047" y="16105"/>
                      <a:pt x="4790" y="16458"/>
                      <a:pt x="4533" y="16748"/>
                    </a:cubicBezTo>
                    <a:cubicBezTo>
                      <a:pt x="4308" y="17069"/>
                      <a:pt x="4083" y="17326"/>
                      <a:pt x="3955" y="17487"/>
                    </a:cubicBezTo>
                    <a:cubicBezTo>
                      <a:pt x="3312" y="18355"/>
                      <a:pt x="2444" y="19062"/>
                      <a:pt x="1801" y="20059"/>
                    </a:cubicBezTo>
                    <a:cubicBezTo>
                      <a:pt x="708" y="21762"/>
                      <a:pt x="1" y="23852"/>
                      <a:pt x="1" y="25941"/>
                    </a:cubicBezTo>
                    <a:cubicBezTo>
                      <a:pt x="1" y="26263"/>
                      <a:pt x="33" y="26584"/>
                      <a:pt x="65" y="26905"/>
                    </a:cubicBezTo>
                    <a:cubicBezTo>
                      <a:pt x="194" y="28095"/>
                      <a:pt x="547" y="31373"/>
                      <a:pt x="869" y="34492"/>
                    </a:cubicBezTo>
                    <a:cubicBezTo>
                      <a:pt x="1029" y="36034"/>
                      <a:pt x="1190" y="37545"/>
                      <a:pt x="1319" y="38735"/>
                    </a:cubicBezTo>
                    <a:cubicBezTo>
                      <a:pt x="1447" y="39892"/>
                      <a:pt x="1512" y="40760"/>
                      <a:pt x="1512" y="40985"/>
                    </a:cubicBezTo>
                    <a:lnTo>
                      <a:pt x="1512" y="41017"/>
                    </a:lnTo>
                    <a:cubicBezTo>
                      <a:pt x="1512" y="41403"/>
                      <a:pt x="1383" y="41917"/>
                      <a:pt x="1254" y="42495"/>
                    </a:cubicBezTo>
                    <a:cubicBezTo>
                      <a:pt x="1094" y="43074"/>
                      <a:pt x="965" y="43653"/>
                      <a:pt x="965" y="44231"/>
                    </a:cubicBezTo>
                    <a:cubicBezTo>
                      <a:pt x="965" y="44360"/>
                      <a:pt x="965" y="44456"/>
                      <a:pt x="965" y="44585"/>
                    </a:cubicBezTo>
                    <a:cubicBezTo>
                      <a:pt x="997" y="44874"/>
                      <a:pt x="1062" y="45099"/>
                      <a:pt x="1190" y="45260"/>
                    </a:cubicBezTo>
                    <a:cubicBezTo>
                      <a:pt x="1287" y="45388"/>
                      <a:pt x="1447" y="45485"/>
                      <a:pt x="1608" y="45517"/>
                    </a:cubicBezTo>
                    <a:cubicBezTo>
                      <a:pt x="1833" y="45581"/>
                      <a:pt x="2122" y="45581"/>
                      <a:pt x="2540" y="45581"/>
                    </a:cubicBezTo>
                    <a:cubicBezTo>
                      <a:pt x="2926" y="45614"/>
                      <a:pt x="3440" y="45646"/>
                      <a:pt x="4115" y="45742"/>
                    </a:cubicBezTo>
                    <a:cubicBezTo>
                      <a:pt x="6108" y="46031"/>
                      <a:pt x="11155" y="46771"/>
                      <a:pt x="13373" y="46771"/>
                    </a:cubicBezTo>
                    <a:cubicBezTo>
                      <a:pt x="13630" y="46771"/>
                      <a:pt x="13823" y="46771"/>
                      <a:pt x="13984" y="46739"/>
                    </a:cubicBezTo>
                    <a:cubicBezTo>
                      <a:pt x="14144" y="46739"/>
                      <a:pt x="14305" y="46706"/>
                      <a:pt x="14401" y="46642"/>
                    </a:cubicBezTo>
                    <a:cubicBezTo>
                      <a:pt x="14884" y="46385"/>
                      <a:pt x="15237" y="45935"/>
                      <a:pt x="15527" y="45485"/>
                    </a:cubicBezTo>
                    <a:cubicBezTo>
                      <a:pt x="15784" y="45003"/>
                      <a:pt x="15944" y="44521"/>
                      <a:pt x="15944" y="44135"/>
                    </a:cubicBezTo>
                    <a:lnTo>
                      <a:pt x="15944" y="44103"/>
                    </a:lnTo>
                    <a:cubicBezTo>
                      <a:pt x="15912" y="43492"/>
                      <a:pt x="15816" y="38863"/>
                      <a:pt x="15334" y="36452"/>
                    </a:cubicBezTo>
                    <a:cubicBezTo>
                      <a:pt x="15173" y="35520"/>
                      <a:pt x="15109" y="34170"/>
                      <a:pt x="15109" y="32756"/>
                    </a:cubicBezTo>
                    <a:cubicBezTo>
                      <a:pt x="15109" y="31245"/>
                      <a:pt x="15173" y="29606"/>
                      <a:pt x="15173" y="28223"/>
                    </a:cubicBezTo>
                    <a:cubicBezTo>
                      <a:pt x="15173" y="27645"/>
                      <a:pt x="15173" y="27098"/>
                      <a:pt x="15141" y="26648"/>
                    </a:cubicBezTo>
                    <a:cubicBezTo>
                      <a:pt x="15044" y="25362"/>
                      <a:pt x="14787" y="23723"/>
                      <a:pt x="14401" y="22212"/>
                    </a:cubicBezTo>
                    <a:cubicBezTo>
                      <a:pt x="14048" y="20702"/>
                      <a:pt x="13598" y="19351"/>
                      <a:pt x="13148" y="18612"/>
                    </a:cubicBezTo>
                    <a:cubicBezTo>
                      <a:pt x="12762" y="18034"/>
                      <a:pt x="12344" y="17487"/>
                      <a:pt x="12055" y="17069"/>
                    </a:cubicBezTo>
                    <a:cubicBezTo>
                      <a:pt x="11926" y="16844"/>
                      <a:pt x="11798" y="16651"/>
                      <a:pt x="11701" y="16458"/>
                    </a:cubicBezTo>
                    <a:cubicBezTo>
                      <a:pt x="11637" y="16298"/>
                      <a:pt x="11573" y="16169"/>
                      <a:pt x="11573" y="16073"/>
                    </a:cubicBezTo>
                    <a:cubicBezTo>
                      <a:pt x="11573" y="16008"/>
                      <a:pt x="11605" y="15976"/>
                      <a:pt x="11605" y="15944"/>
                    </a:cubicBezTo>
                    <a:cubicBezTo>
                      <a:pt x="11637" y="15912"/>
                      <a:pt x="11701" y="15816"/>
                      <a:pt x="11830" y="15719"/>
                    </a:cubicBezTo>
                    <a:cubicBezTo>
                      <a:pt x="12280" y="15333"/>
                      <a:pt x="13276" y="14690"/>
                      <a:pt x="14369" y="14048"/>
                    </a:cubicBezTo>
                    <a:cubicBezTo>
                      <a:pt x="15430" y="13405"/>
                      <a:pt x="16587" y="12794"/>
                      <a:pt x="17391" y="12440"/>
                    </a:cubicBezTo>
                    <a:cubicBezTo>
                      <a:pt x="18259" y="12087"/>
                      <a:pt x="19770" y="11476"/>
                      <a:pt x="21055" y="10833"/>
                    </a:cubicBezTo>
                    <a:cubicBezTo>
                      <a:pt x="21698" y="10512"/>
                      <a:pt x="22277" y="10190"/>
                      <a:pt x="22727" y="9869"/>
                    </a:cubicBezTo>
                    <a:cubicBezTo>
                      <a:pt x="22952" y="9740"/>
                      <a:pt x="23113" y="9580"/>
                      <a:pt x="23241" y="9451"/>
                    </a:cubicBezTo>
                    <a:cubicBezTo>
                      <a:pt x="23402" y="9290"/>
                      <a:pt x="23498" y="9129"/>
                      <a:pt x="23498" y="8937"/>
                    </a:cubicBezTo>
                    <a:cubicBezTo>
                      <a:pt x="23498" y="8808"/>
                      <a:pt x="23434" y="8712"/>
                      <a:pt x="23370" y="8615"/>
                    </a:cubicBezTo>
                    <a:cubicBezTo>
                      <a:pt x="23177" y="8454"/>
                      <a:pt x="22855" y="8069"/>
                      <a:pt x="22502" y="7554"/>
                    </a:cubicBezTo>
                    <a:cubicBezTo>
                      <a:pt x="21955" y="6815"/>
                      <a:pt x="21280" y="5851"/>
                      <a:pt x="20734" y="5079"/>
                    </a:cubicBezTo>
                    <a:cubicBezTo>
                      <a:pt x="20220" y="4308"/>
                      <a:pt x="19834" y="3697"/>
                      <a:pt x="19834" y="3697"/>
                    </a:cubicBezTo>
                    <a:lnTo>
                      <a:pt x="19802" y="3697"/>
                    </a:lnTo>
                    <a:cubicBezTo>
                      <a:pt x="19802" y="3697"/>
                      <a:pt x="19384" y="3151"/>
                      <a:pt x="18805" y="2540"/>
                    </a:cubicBezTo>
                    <a:cubicBezTo>
                      <a:pt x="18194" y="1929"/>
                      <a:pt x="17487" y="1254"/>
                      <a:pt x="16844" y="965"/>
                    </a:cubicBezTo>
                    <a:cubicBezTo>
                      <a:pt x="15944" y="579"/>
                      <a:pt x="14659" y="0"/>
                      <a:pt x="127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887;p64"/>
              <p:cNvSpPr/>
              <p:nvPr/>
            </p:nvSpPr>
            <p:spPr>
              <a:xfrm>
                <a:off x="4852250" y="3131925"/>
                <a:ext cx="629250" cy="449325"/>
              </a:xfrm>
              <a:custGeom>
                <a:avLst/>
                <a:gdLst/>
                <a:ahLst/>
                <a:cxnLst/>
                <a:rect l="l" t="t" r="r" b="b"/>
                <a:pathLst>
                  <a:path w="25170" h="17973" extrusionOk="0">
                    <a:moveTo>
                      <a:pt x="1737" y="0"/>
                    </a:moveTo>
                    <a:cubicBezTo>
                      <a:pt x="1737" y="0"/>
                      <a:pt x="1" y="1286"/>
                      <a:pt x="65" y="3311"/>
                    </a:cubicBezTo>
                    <a:cubicBezTo>
                      <a:pt x="97" y="5336"/>
                      <a:pt x="2508" y="15655"/>
                      <a:pt x="2862" y="16715"/>
                    </a:cubicBezTo>
                    <a:cubicBezTo>
                      <a:pt x="3247" y="17744"/>
                      <a:pt x="4855" y="17841"/>
                      <a:pt x="5208" y="17969"/>
                    </a:cubicBezTo>
                    <a:cubicBezTo>
                      <a:pt x="5213" y="17972"/>
                      <a:pt x="5222" y="17973"/>
                      <a:pt x="5233" y="17973"/>
                    </a:cubicBezTo>
                    <a:cubicBezTo>
                      <a:pt x="5966" y="17973"/>
                      <a:pt x="19384" y="12762"/>
                      <a:pt x="19384" y="12762"/>
                    </a:cubicBezTo>
                    <a:cubicBezTo>
                      <a:pt x="19384" y="12762"/>
                      <a:pt x="21023" y="13919"/>
                      <a:pt x="21666" y="13919"/>
                    </a:cubicBezTo>
                    <a:cubicBezTo>
                      <a:pt x="22277" y="13887"/>
                      <a:pt x="24045" y="13855"/>
                      <a:pt x="24045" y="13855"/>
                    </a:cubicBezTo>
                    <a:cubicBezTo>
                      <a:pt x="24045" y="13855"/>
                      <a:pt x="24752" y="15012"/>
                      <a:pt x="24977" y="15012"/>
                    </a:cubicBezTo>
                    <a:cubicBezTo>
                      <a:pt x="25170" y="15012"/>
                      <a:pt x="25106" y="14465"/>
                      <a:pt x="25009" y="14048"/>
                    </a:cubicBezTo>
                    <a:cubicBezTo>
                      <a:pt x="24945" y="13630"/>
                      <a:pt x="24559" y="12569"/>
                      <a:pt x="24559" y="12569"/>
                    </a:cubicBezTo>
                    <a:cubicBezTo>
                      <a:pt x="24559" y="12569"/>
                      <a:pt x="22663" y="11444"/>
                      <a:pt x="21730" y="11251"/>
                    </a:cubicBezTo>
                    <a:cubicBezTo>
                      <a:pt x="20974" y="11089"/>
                      <a:pt x="20149" y="10836"/>
                      <a:pt x="19580" y="10836"/>
                    </a:cubicBezTo>
                    <a:cubicBezTo>
                      <a:pt x="19473" y="10836"/>
                      <a:pt x="19374" y="10845"/>
                      <a:pt x="19287" y="10865"/>
                    </a:cubicBezTo>
                    <a:cubicBezTo>
                      <a:pt x="18709" y="11026"/>
                      <a:pt x="7555" y="12826"/>
                      <a:pt x="7555" y="12826"/>
                    </a:cubicBezTo>
                    <a:cubicBezTo>
                      <a:pt x="7555" y="12826"/>
                      <a:pt x="7812" y="5304"/>
                      <a:pt x="7619" y="3697"/>
                    </a:cubicBezTo>
                    <a:cubicBezTo>
                      <a:pt x="7458" y="2090"/>
                      <a:pt x="6783" y="450"/>
                      <a:pt x="5530" y="193"/>
                    </a:cubicBezTo>
                    <a:lnTo>
                      <a:pt x="173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888;p64"/>
              <p:cNvSpPr/>
              <p:nvPr/>
            </p:nvSpPr>
            <p:spPr>
              <a:xfrm>
                <a:off x="4848250" y="3127100"/>
                <a:ext cx="637275" cy="459700"/>
              </a:xfrm>
              <a:custGeom>
                <a:avLst/>
                <a:gdLst/>
                <a:ahLst/>
                <a:cxnLst/>
                <a:rect l="l" t="t" r="r" b="b"/>
                <a:pathLst>
                  <a:path w="25491" h="18388" extrusionOk="0">
                    <a:moveTo>
                      <a:pt x="1768" y="0"/>
                    </a:moveTo>
                    <a:cubicBezTo>
                      <a:pt x="1768" y="33"/>
                      <a:pt x="1318" y="354"/>
                      <a:pt x="868" y="933"/>
                    </a:cubicBezTo>
                    <a:cubicBezTo>
                      <a:pt x="450" y="1511"/>
                      <a:pt x="0" y="2379"/>
                      <a:pt x="0" y="3440"/>
                    </a:cubicBezTo>
                    <a:lnTo>
                      <a:pt x="0" y="3536"/>
                    </a:lnTo>
                    <a:lnTo>
                      <a:pt x="2" y="3536"/>
                    </a:lnTo>
                    <a:lnTo>
                      <a:pt x="2" y="3536"/>
                    </a:lnTo>
                    <a:cubicBezTo>
                      <a:pt x="37" y="4090"/>
                      <a:pt x="166" y="5104"/>
                      <a:pt x="418" y="6365"/>
                    </a:cubicBezTo>
                    <a:cubicBezTo>
                      <a:pt x="772" y="8262"/>
                      <a:pt x="1318" y="10705"/>
                      <a:pt x="1800" y="12794"/>
                    </a:cubicBezTo>
                    <a:cubicBezTo>
                      <a:pt x="2025" y="13823"/>
                      <a:pt x="2250" y="14755"/>
                      <a:pt x="2443" y="15494"/>
                    </a:cubicBezTo>
                    <a:cubicBezTo>
                      <a:pt x="2636" y="16233"/>
                      <a:pt x="2764" y="16748"/>
                      <a:pt x="2829" y="16973"/>
                    </a:cubicBezTo>
                    <a:cubicBezTo>
                      <a:pt x="2957" y="17262"/>
                      <a:pt x="3150" y="17519"/>
                      <a:pt x="3375" y="17680"/>
                    </a:cubicBezTo>
                    <a:cubicBezTo>
                      <a:pt x="3729" y="17969"/>
                      <a:pt x="4147" y="18098"/>
                      <a:pt x="4532" y="18194"/>
                    </a:cubicBezTo>
                    <a:cubicBezTo>
                      <a:pt x="4725" y="18259"/>
                      <a:pt x="4886" y="18291"/>
                      <a:pt x="5015" y="18323"/>
                    </a:cubicBezTo>
                    <a:cubicBezTo>
                      <a:pt x="5143" y="18323"/>
                      <a:pt x="5272" y="18355"/>
                      <a:pt x="5304" y="18387"/>
                    </a:cubicBezTo>
                    <a:lnTo>
                      <a:pt x="5529" y="18387"/>
                    </a:lnTo>
                    <a:cubicBezTo>
                      <a:pt x="5722" y="18323"/>
                      <a:pt x="6075" y="18226"/>
                      <a:pt x="6557" y="18066"/>
                    </a:cubicBezTo>
                    <a:cubicBezTo>
                      <a:pt x="9694" y="16990"/>
                      <a:pt x="18272" y="13666"/>
                      <a:pt x="19495" y="13202"/>
                    </a:cubicBezTo>
                    <a:lnTo>
                      <a:pt x="19495" y="13202"/>
                    </a:lnTo>
                    <a:cubicBezTo>
                      <a:pt x="19638" y="13299"/>
                      <a:pt x="19959" y="13512"/>
                      <a:pt x="20315" y="13726"/>
                    </a:cubicBezTo>
                    <a:cubicBezTo>
                      <a:pt x="20572" y="13855"/>
                      <a:pt x="20830" y="14015"/>
                      <a:pt x="21087" y="14112"/>
                    </a:cubicBezTo>
                    <a:cubicBezTo>
                      <a:pt x="21344" y="14241"/>
                      <a:pt x="21601" y="14305"/>
                      <a:pt x="21826" y="14305"/>
                    </a:cubicBezTo>
                    <a:cubicBezTo>
                      <a:pt x="22344" y="14305"/>
                      <a:pt x="23692" y="14282"/>
                      <a:pt x="24091" y="14275"/>
                    </a:cubicBezTo>
                    <a:lnTo>
                      <a:pt x="24091" y="14275"/>
                    </a:lnTo>
                    <a:cubicBezTo>
                      <a:pt x="24166" y="14395"/>
                      <a:pt x="24282" y="14581"/>
                      <a:pt x="24398" y="14755"/>
                    </a:cubicBezTo>
                    <a:cubicBezTo>
                      <a:pt x="24526" y="14916"/>
                      <a:pt x="24623" y="15044"/>
                      <a:pt x="24751" y="15173"/>
                    </a:cubicBezTo>
                    <a:cubicBezTo>
                      <a:pt x="24783" y="15237"/>
                      <a:pt x="24848" y="15301"/>
                      <a:pt x="24912" y="15333"/>
                    </a:cubicBezTo>
                    <a:cubicBezTo>
                      <a:pt x="24944" y="15366"/>
                      <a:pt x="25008" y="15430"/>
                      <a:pt x="25137" y="15430"/>
                    </a:cubicBezTo>
                    <a:cubicBezTo>
                      <a:pt x="25201" y="15430"/>
                      <a:pt x="25266" y="15398"/>
                      <a:pt x="25330" y="15366"/>
                    </a:cubicBezTo>
                    <a:cubicBezTo>
                      <a:pt x="25426" y="15269"/>
                      <a:pt x="25426" y="15205"/>
                      <a:pt x="25458" y="15141"/>
                    </a:cubicBezTo>
                    <a:cubicBezTo>
                      <a:pt x="25458" y="15076"/>
                      <a:pt x="25491" y="14980"/>
                      <a:pt x="25491" y="14916"/>
                    </a:cubicBezTo>
                    <a:cubicBezTo>
                      <a:pt x="25491" y="14691"/>
                      <a:pt x="25426" y="14433"/>
                      <a:pt x="25394" y="14208"/>
                    </a:cubicBezTo>
                    <a:cubicBezTo>
                      <a:pt x="25330" y="13951"/>
                      <a:pt x="25233" y="13598"/>
                      <a:pt x="25137" y="13276"/>
                    </a:cubicBezTo>
                    <a:cubicBezTo>
                      <a:pt x="25008" y="12955"/>
                      <a:pt x="24912" y="12698"/>
                      <a:pt x="24912" y="12698"/>
                    </a:cubicBezTo>
                    <a:lnTo>
                      <a:pt x="24912" y="12633"/>
                    </a:lnTo>
                    <a:lnTo>
                      <a:pt x="24848" y="12601"/>
                    </a:lnTo>
                    <a:cubicBezTo>
                      <a:pt x="24848" y="12601"/>
                      <a:pt x="24365" y="12312"/>
                      <a:pt x="23755" y="11990"/>
                    </a:cubicBezTo>
                    <a:cubicBezTo>
                      <a:pt x="23144" y="11669"/>
                      <a:pt x="22437" y="11347"/>
                      <a:pt x="21923" y="11219"/>
                    </a:cubicBezTo>
                    <a:cubicBezTo>
                      <a:pt x="21183" y="11090"/>
                      <a:pt x="20412" y="10833"/>
                      <a:pt x="19769" y="10833"/>
                    </a:cubicBezTo>
                    <a:cubicBezTo>
                      <a:pt x="19640" y="10833"/>
                      <a:pt x="19512" y="10833"/>
                      <a:pt x="19383" y="10865"/>
                    </a:cubicBezTo>
                    <a:cubicBezTo>
                      <a:pt x="19319" y="10865"/>
                      <a:pt x="19094" y="10930"/>
                      <a:pt x="18740" y="10994"/>
                    </a:cubicBezTo>
                    <a:cubicBezTo>
                      <a:pt x="17487" y="11219"/>
                      <a:pt x="14722" y="11669"/>
                      <a:pt x="12279" y="12055"/>
                    </a:cubicBezTo>
                    <a:cubicBezTo>
                      <a:pt x="11026" y="12248"/>
                      <a:pt x="9901" y="12440"/>
                      <a:pt x="9065" y="12569"/>
                    </a:cubicBezTo>
                    <a:cubicBezTo>
                      <a:pt x="8565" y="12662"/>
                      <a:pt x="8182" y="12722"/>
                      <a:pt x="7948" y="12757"/>
                    </a:cubicBezTo>
                    <a:lnTo>
                      <a:pt x="7948" y="12757"/>
                    </a:lnTo>
                    <a:cubicBezTo>
                      <a:pt x="7976" y="11808"/>
                      <a:pt x="8068" y="8483"/>
                      <a:pt x="8068" y="6108"/>
                    </a:cubicBezTo>
                    <a:cubicBezTo>
                      <a:pt x="8068" y="5111"/>
                      <a:pt x="8036" y="4308"/>
                      <a:pt x="8004" y="3890"/>
                    </a:cubicBezTo>
                    <a:cubicBezTo>
                      <a:pt x="7908" y="3054"/>
                      <a:pt x="7683" y="2218"/>
                      <a:pt x="7329" y="1543"/>
                    </a:cubicBezTo>
                    <a:cubicBezTo>
                      <a:pt x="6975" y="868"/>
                      <a:pt x="6429" y="322"/>
                      <a:pt x="5722" y="161"/>
                    </a:cubicBezTo>
                    <a:lnTo>
                      <a:pt x="5625" y="579"/>
                    </a:lnTo>
                    <a:cubicBezTo>
                      <a:pt x="6172" y="708"/>
                      <a:pt x="6622" y="1126"/>
                      <a:pt x="6943" y="1736"/>
                    </a:cubicBezTo>
                    <a:cubicBezTo>
                      <a:pt x="7297" y="2347"/>
                      <a:pt x="7490" y="3151"/>
                      <a:pt x="7586" y="3922"/>
                    </a:cubicBezTo>
                    <a:cubicBezTo>
                      <a:pt x="7618" y="4308"/>
                      <a:pt x="7650" y="5144"/>
                      <a:pt x="7650" y="6108"/>
                    </a:cubicBezTo>
                    <a:cubicBezTo>
                      <a:pt x="7650" y="7490"/>
                      <a:pt x="7618" y="9226"/>
                      <a:pt x="7554" y="10608"/>
                    </a:cubicBezTo>
                    <a:cubicBezTo>
                      <a:pt x="7522" y="11958"/>
                      <a:pt x="7490" y="12987"/>
                      <a:pt x="7490" y="13019"/>
                    </a:cubicBezTo>
                    <a:lnTo>
                      <a:pt x="7490" y="13276"/>
                    </a:lnTo>
                    <a:lnTo>
                      <a:pt x="7747" y="13212"/>
                    </a:lnTo>
                    <a:cubicBezTo>
                      <a:pt x="7747" y="13212"/>
                      <a:pt x="10543" y="12762"/>
                      <a:pt x="13404" y="12312"/>
                    </a:cubicBezTo>
                    <a:cubicBezTo>
                      <a:pt x="14819" y="12087"/>
                      <a:pt x="16265" y="11830"/>
                      <a:pt x="17390" y="11637"/>
                    </a:cubicBezTo>
                    <a:cubicBezTo>
                      <a:pt x="17969" y="11540"/>
                      <a:pt x="18451" y="11476"/>
                      <a:pt x="18805" y="11412"/>
                    </a:cubicBezTo>
                    <a:cubicBezTo>
                      <a:pt x="19158" y="11347"/>
                      <a:pt x="19383" y="11315"/>
                      <a:pt x="19480" y="11283"/>
                    </a:cubicBezTo>
                    <a:cubicBezTo>
                      <a:pt x="19576" y="11251"/>
                      <a:pt x="19672" y="11251"/>
                      <a:pt x="19769" y="11251"/>
                    </a:cubicBezTo>
                    <a:cubicBezTo>
                      <a:pt x="20283" y="11251"/>
                      <a:pt x="21087" y="11476"/>
                      <a:pt x="21858" y="11637"/>
                    </a:cubicBezTo>
                    <a:cubicBezTo>
                      <a:pt x="22276" y="11733"/>
                      <a:pt x="22983" y="12055"/>
                      <a:pt x="23562" y="12376"/>
                    </a:cubicBezTo>
                    <a:cubicBezTo>
                      <a:pt x="23851" y="12505"/>
                      <a:pt x="24108" y="12665"/>
                      <a:pt x="24301" y="12762"/>
                    </a:cubicBezTo>
                    <a:cubicBezTo>
                      <a:pt x="24405" y="12831"/>
                      <a:pt x="24490" y="12882"/>
                      <a:pt x="24547" y="12914"/>
                    </a:cubicBezTo>
                    <a:lnTo>
                      <a:pt x="24547" y="12914"/>
                    </a:lnTo>
                    <a:cubicBezTo>
                      <a:pt x="24580" y="13004"/>
                      <a:pt x="24650" y="13196"/>
                      <a:pt x="24719" y="13405"/>
                    </a:cubicBezTo>
                    <a:cubicBezTo>
                      <a:pt x="24816" y="13726"/>
                      <a:pt x="24944" y="14080"/>
                      <a:pt x="24976" y="14273"/>
                    </a:cubicBezTo>
                    <a:cubicBezTo>
                      <a:pt x="25006" y="14479"/>
                      <a:pt x="25035" y="14712"/>
                      <a:pt x="25040" y="14873"/>
                    </a:cubicBezTo>
                    <a:lnTo>
                      <a:pt x="25040" y="14873"/>
                    </a:lnTo>
                    <a:cubicBezTo>
                      <a:pt x="25010" y="14838"/>
                      <a:pt x="24977" y="14799"/>
                      <a:pt x="24944" y="14755"/>
                    </a:cubicBezTo>
                    <a:cubicBezTo>
                      <a:pt x="24816" y="14594"/>
                      <a:pt x="24687" y="14401"/>
                      <a:pt x="24558" y="14241"/>
                    </a:cubicBezTo>
                    <a:cubicBezTo>
                      <a:pt x="24462" y="14048"/>
                      <a:pt x="24365" y="13919"/>
                      <a:pt x="24365" y="13919"/>
                    </a:cubicBezTo>
                    <a:lnTo>
                      <a:pt x="24301" y="13823"/>
                    </a:lnTo>
                    <a:lnTo>
                      <a:pt x="24205" y="13823"/>
                    </a:lnTo>
                    <a:cubicBezTo>
                      <a:pt x="24205" y="13823"/>
                      <a:pt x="22485" y="13885"/>
                      <a:pt x="21821" y="13887"/>
                    </a:cubicBezTo>
                    <a:lnTo>
                      <a:pt x="21821" y="13887"/>
                    </a:lnTo>
                    <a:cubicBezTo>
                      <a:pt x="21692" y="13885"/>
                      <a:pt x="21502" y="13821"/>
                      <a:pt x="21280" y="13726"/>
                    </a:cubicBezTo>
                    <a:cubicBezTo>
                      <a:pt x="20926" y="13565"/>
                      <a:pt x="20508" y="13340"/>
                      <a:pt x="20219" y="13148"/>
                    </a:cubicBezTo>
                    <a:cubicBezTo>
                      <a:pt x="20058" y="13051"/>
                      <a:pt x="19930" y="12955"/>
                      <a:pt x="19833" y="12890"/>
                    </a:cubicBezTo>
                    <a:cubicBezTo>
                      <a:pt x="19737" y="12826"/>
                      <a:pt x="19672" y="12794"/>
                      <a:pt x="19672" y="12794"/>
                    </a:cubicBezTo>
                    <a:lnTo>
                      <a:pt x="19576" y="12730"/>
                    </a:lnTo>
                    <a:lnTo>
                      <a:pt x="19480" y="12762"/>
                    </a:lnTo>
                    <a:cubicBezTo>
                      <a:pt x="19480" y="12762"/>
                      <a:pt x="18644" y="13083"/>
                      <a:pt x="17358" y="13565"/>
                    </a:cubicBezTo>
                    <a:cubicBezTo>
                      <a:pt x="15429" y="14305"/>
                      <a:pt x="12568" y="15398"/>
                      <a:pt x="10093" y="16330"/>
                    </a:cubicBezTo>
                    <a:cubicBezTo>
                      <a:pt x="8872" y="16780"/>
                      <a:pt x="7715" y="17198"/>
                      <a:pt x="6879" y="17487"/>
                    </a:cubicBezTo>
                    <a:cubicBezTo>
                      <a:pt x="6461" y="17648"/>
                      <a:pt x="6107" y="17776"/>
                      <a:pt x="5850" y="17841"/>
                    </a:cubicBezTo>
                    <a:cubicBezTo>
                      <a:pt x="5690" y="17873"/>
                      <a:pt x="5593" y="17905"/>
                      <a:pt x="5529" y="17937"/>
                    </a:cubicBezTo>
                    <a:lnTo>
                      <a:pt x="5446" y="17965"/>
                    </a:lnTo>
                    <a:lnTo>
                      <a:pt x="5446" y="17965"/>
                    </a:lnTo>
                    <a:cubicBezTo>
                      <a:pt x="5321" y="17934"/>
                      <a:pt x="5165" y="17903"/>
                      <a:pt x="4950" y="17873"/>
                    </a:cubicBezTo>
                    <a:cubicBezTo>
                      <a:pt x="4661" y="17809"/>
                      <a:pt x="4275" y="17712"/>
                      <a:pt x="3954" y="17551"/>
                    </a:cubicBezTo>
                    <a:cubicBezTo>
                      <a:pt x="3600" y="17359"/>
                      <a:pt x="3343" y="17134"/>
                      <a:pt x="3247" y="16812"/>
                    </a:cubicBezTo>
                    <a:cubicBezTo>
                      <a:pt x="3150" y="16587"/>
                      <a:pt x="2925" y="15751"/>
                      <a:pt x="2636" y="14594"/>
                    </a:cubicBezTo>
                    <a:cubicBezTo>
                      <a:pt x="2218" y="12890"/>
                      <a:pt x="1672" y="10480"/>
                      <a:pt x="1254" y="8326"/>
                    </a:cubicBezTo>
                    <a:cubicBezTo>
                      <a:pt x="804" y="6172"/>
                      <a:pt x="450" y="4244"/>
                      <a:pt x="418" y="3504"/>
                    </a:cubicBezTo>
                    <a:lnTo>
                      <a:pt x="418" y="3440"/>
                    </a:lnTo>
                    <a:cubicBezTo>
                      <a:pt x="418" y="2508"/>
                      <a:pt x="836" y="1736"/>
                      <a:pt x="1222" y="1190"/>
                    </a:cubicBezTo>
                    <a:cubicBezTo>
                      <a:pt x="1414" y="933"/>
                      <a:pt x="1639" y="708"/>
                      <a:pt x="1768" y="579"/>
                    </a:cubicBezTo>
                    <a:cubicBezTo>
                      <a:pt x="1864" y="483"/>
                      <a:pt x="1929" y="451"/>
                      <a:pt x="1961" y="418"/>
                    </a:cubicBezTo>
                    <a:lnTo>
                      <a:pt x="1993" y="354"/>
                    </a:lnTo>
                    <a:lnTo>
                      <a:pt x="2025" y="354"/>
                    </a:ln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889;p64"/>
              <p:cNvSpPr/>
              <p:nvPr/>
            </p:nvSpPr>
            <p:spPr>
              <a:xfrm>
                <a:off x="4853050" y="3111825"/>
                <a:ext cx="245950" cy="480600"/>
              </a:xfrm>
              <a:custGeom>
                <a:avLst/>
                <a:gdLst/>
                <a:ahLst/>
                <a:cxnLst/>
                <a:rect l="l" t="t" r="r" b="b"/>
                <a:pathLst>
                  <a:path w="9838" h="19224" extrusionOk="0">
                    <a:moveTo>
                      <a:pt x="1962" y="1"/>
                    </a:moveTo>
                    <a:cubicBezTo>
                      <a:pt x="1962" y="1"/>
                      <a:pt x="1480" y="354"/>
                      <a:pt x="965" y="965"/>
                    </a:cubicBezTo>
                    <a:cubicBezTo>
                      <a:pt x="483" y="1576"/>
                      <a:pt x="1" y="2508"/>
                      <a:pt x="1" y="3633"/>
                    </a:cubicBezTo>
                    <a:cubicBezTo>
                      <a:pt x="1" y="4758"/>
                      <a:pt x="322" y="6944"/>
                      <a:pt x="644" y="9098"/>
                    </a:cubicBezTo>
                    <a:cubicBezTo>
                      <a:pt x="965" y="11251"/>
                      <a:pt x="1287" y="13405"/>
                      <a:pt x="1287" y="14369"/>
                    </a:cubicBezTo>
                    <a:cubicBezTo>
                      <a:pt x="1287" y="15430"/>
                      <a:pt x="1544" y="16587"/>
                      <a:pt x="1994" y="17552"/>
                    </a:cubicBezTo>
                    <a:cubicBezTo>
                      <a:pt x="2187" y="18002"/>
                      <a:pt x="2444" y="18420"/>
                      <a:pt x="2765" y="18709"/>
                    </a:cubicBezTo>
                    <a:cubicBezTo>
                      <a:pt x="3055" y="19030"/>
                      <a:pt x="3440" y="19223"/>
                      <a:pt x="3826" y="19223"/>
                    </a:cubicBezTo>
                    <a:cubicBezTo>
                      <a:pt x="4180" y="19223"/>
                      <a:pt x="4726" y="19127"/>
                      <a:pt x="5337" y="18966"/>
                    </a:cubicBezTo>
                    <a:cubicBezTo>
                      <a:pt x="7233" y="18516"/>
                      <a:pt x="9837" y="17616"/>
                      <a:pt x="9837" y="17616"/>
                    </a:cubicBezTo>
                    <a:lnTo>
                      <a:pt x="9709" y="17198"/>
                    </a:lnTo>
                    <a:cubicBezTo>
                      <a:pt x="9709" y="17198"/>
                      <a:pt x="9419" y="17294"/>
                      <a:pt x="8969" y="17455"/>
                    </a:cubicBezTo>
                    <a:cubicBezTo>
                      <a:pt x="8262" y="17680"/>
                      <a:pt x="7233" y="18002"/>
                      <a:pt x="6205" y="18291"/>
                    </a:cubicBezTo>
                    <a:cubicBezTo>
                      <a:pt x="5208" y="18580"/>
                      <a:pt x="4244" y="18805"/>
                      <a:pt x="3826" y="18805"/>
                    </a:cubicBezTo>
                    <a:cubicBezTo>
                      <a:pt x="3569" y="18805"/>
                      <a:pt x="3312" y="18677"/>
                      <a:pt x="3055" y="18420"/>
                    </a:cubicBezTo>
                    <a:cubicBezTo>
                      <a:pt x="2669" y="18034"/>
                      <a:pt x="2347" y="17391"/>
                      <a:pt x="2090" y="16652"/>
                    </a:cubicBezTo>
                    <a:cubicBezTo>
                      <a:pt x="1865" y="15912"/>
                      <a:pt x="1705" y="15109"/>
                      <a:pt x="1705" y="14369"/>
                    </a:cubicBezTo>
                    <a:cubicBezTo>
                      <a:pt x="1705" y="13309"/>
                      <a:pt x="1383" y="11187"/>
                      <a:pt x="1062" y="9033"/>
                    </a:cubicBezTo>
                    <a:cubicBezTo>
                      <a:pt x="740" y="6880"/>
                      <a:pt x="419" y="4694"/>
                      <a:pt x="419" y="3633"/>
                    </a:cubicBezTo>
                    <a:cubicBezTo>
                      <a:pt x="419" y="2637"/>
                      <a:pt x="869" y="1801"/>
                      <a:pt x="1319" y="1222"/>
                    </a:cubicBezTo>
                    <a:cubicBezTo>
                      <a:pt x="1544" y="933"/>
                      <a:pt x="1769" y="708"/>
                      <a:pt x="1930" y="579"/>
                    </a:cubicBezTo>
                    <a:cubicBezTo>
                      <a:pt x="2026" y="483"/>
                      <a:pt x="2090" y="419"/>
                      <a:pt x="2122" y="386"/>
                    </a:cubicBezTo>
                    <a:lnTo>
                      <a:pt x="2187" y="354"/>
                    </a:lnTo>
                    <a:lnTo>
                      <a:pt x="2219" y="354"/>
                    </a:lnTo>
                    <a:lnTo>
                      <a:pt x="19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890;p64"/>
              <p:cNvSpPr/>
              <p:nvPr/>
            </p:nvSpPr>
            <p:spPr>
              <a:xfrm>
                <a:off x="5006550" y="3155225"/>
                <a:ext cx="124575" cy="303800"/>
              </a:xfrm>
              <a:custGeom>
                <a:avLst/>
                <a:gdLst/>
                <a:ahLst/>
                <a:cxnLst/>
                <a:rect l="l" t="t" r="r" b="b"/>
                <a:pathLst>
                  <a:path w="4983" h="12152" extrusionOk="0">
                    <a:moveTo>
                      <a:pt x="290" y="1"/>
                    </a:moveTo>
                    <a:lnTo>
                      <a:pt x="0" y="322"/>
                    </a:lnTo>
                    <a:cubicBezTo>
                      <a:pt x="33" y="354"/>
                      <a:pt x="1126" y="1383"/>
                      <a:pt x="1126" y="3954"/>
                    </a:cubicBezTo>
                    <a:cubicBezTo>
                      <a:pt x="1126" y="4211"/>
                      <a:pt x="1126" y="4501"/>
                      <a:pt x="1093" y="4790"/>
                    </a:cubicBezTo>
                    <a:cubicBezTo>
                      <a:pt x="1061" y="5208"/>
                      <a:pt x="1061" y="5851"/>
                      <a:pt x="1061" y="6590"/>
                    </a:cubicBezTo>
                    <a:cubicBezTo>
                      <a:pt x="1061" y="8840"/>
                      <a:pt x="1158" y="11894"/>
                      <a:pt x="1158" y="11894"/>
                    </a:cubicBezTo>
                    <a:lnTo>
                      <a:pt x="1190" y="12151"/>
                    </a:lnTo>
                    <a:lnTo>
                      <a:pt x="4983" y="11251"/>
                    </a:lnTo>
                    <a:lnTo>
                      <a:pt x="4886" y="10833"/>
                    </a:lnTo>
                    <a:lnTo>
                      <a:pt x="1597" y="11604"/>
                    </a:lnTo>
                    <a:lnTo>
                      <a:pt x="1597" y="11604"/>
                    </a:lnTo>
                    <a:cubicBezTo>
                      <a:pt x="1585" y="11290"/>
                      <a:pt x="1564" y="10742"/>
                      <a:pt x="1543" y="10062"/>
                    </a:cubicBezTo>
                    <a:cubicBezTo>
                      <a:pt x="1511" y="9033"/>
                      <a:pt x="1479" y="7715"/>
                      <a:pt x="1479" y="6590"/>
                    </a:cubicBezTo>
                    <a:cubicBezTo>
                      <a:pt x="1479" y="5851"/>
                      <a:pt x="1479" y="5208"/>
                      <a:pt x="1511" y="4822"/>
                    </a:cubicBezTo>
                    <a:cubicBezTo>
                      <a:pt x="1543" y="4533"/>
                      <a:pt x="1543" y="4211"/>
                      <a:pt x="1543" y="3954"/>
                    </a:cubicBezTo>
                    <a:cubicBezTo>
                      <a:pt x="1543" y="1190"/>
                      <a:pt x="322" y="33"/>
                      <a:pt x="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891;p64"/>
              <p:cNvSpPr/>
              <p:nvPr/>
            </p:nvSpPr>
            <p:spPr>
              <a:xfrm>
                <a:off x="5276575" y="3402800"/>
                <a:ext cx="204925" cy="104425"/>
              </a:xfrm>
              <a:custGeom>
                <a:avLst/>
                <a:gdLst/>
                <a:ahLst/>
                <a:cxnLst/>
                <a:rect l="l" t="t" r="r" b="b"/>
                <a:pathLst>
                  <a:path w="8197" h="4177" extrusionOk="0">
                    <a:moveTo>
                      <a:pt x="2607" y="1"/>
                    </a:moveTo>
                    <a:cubicBezTo>
                      <a:pt x="2500" y="1"/>
                      <a:pt x="2401" y="10"/>
                      <a:pt x="2314" y="30"/>
                    </a:cubicBezTo>
                    <a:cubicBezTo>
                      <a:pt x="2154" y="94"/>
                      <a:pt x="1254" y="255"/>
                      <a:pt x="0" y="448"/>
                    </a:cubicBezTo>
                    <a:lnTo>
                      <a:pt x="482" y="2666"/>
                    </a:lnTo>
                    <a:cubicBezTo>
                      <a:pt x="1672" y="2216"/>
                      <a:pt x="2411" y="1927"/>
                      <a:pt x="2411" y="1927"/>
                    </a:cubicBezTo>
                    <a:cubicBezTo>
                      <a:pt x="2411" y="1927"/>
                      <a:pt x="4050" y="3084"/>
                      <a:pt x="4693" y="3084"/>
                    </a:cubicBezTo>
                    <a:cubicBezTo>
                      <a:pt x="5304" y="3052"/>
                      <a:pt x="7072" y="3020"/>
                      <a:pt x="7072" y="3020"/>
                    </a:cubicBezTo>
                    <a:cubicBezTo>
                      <a:pt x="7072" y="3020"/>
                      <a:pt x="7779" y="4177"/>
                      <a:pt x="8004" y="4177"/>
                    </a:cubicBezTo>
                    <a:cubicBezTo>
                      <a:pt x="8197" y="4177"/>
                      <a:pt x="8133" y="3630"/>
                      <a:pt x="8036" y="3213"/>
                    </a:cubicBezTo>
                    <a:cubicBezTo>
                      <a:pt x="7972" y="2795"/>
                      <a:pt x="7586" y="1734"/>
                      <a:pt x="7586" y="1734"/>
                    </a:cubicBezTo>
                    <a:cubicBezTo>
                      <a:pt x="7586" y="1734"/>
                      <a:pt x="5690" y="609"/>
                      <a:pt x="4757" y="416"/>
                    </a:cubicBezTo>
                    <a:cubicBezTo>
                      <a:pt x="4001" y="254"/>
                      <a:pt x="3176" y="1"/>
                      <a:pt x="26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892;p64"/>
              <p:cNvSpPr/>
              <p:nvPr/>
            </p:nvSpPr>
            <p:spPr>
              <a:xfrm>
                <a:off x="5270125" y="3397925"/>
                <a:ext cx="215400" cy="114925"/>
              </a:xfrm>
              <a:custGeom>
                <a:avLst/>
                <a:gdLst/>
                <a:ahLst/>
                <a:cxnLst/>
                <a:rect l="l" t="t" r="r" b="b"/>
                <a:pathLst>
                  <a:path w="8616" h="4597" extrusionOk="0">
                    <a:moveTo>
                      <a:pt x="2894" y="418"/>
                    </a:moveTo>
                    <a:cubicBezTo>
                      <a:pt x="3408" y="418"/>
                      <a:pt x="4212" y="643"/>
                      <a:pt x="4983" y="804"/>
                    </a:cubicBezTo>
                    <a:cubicBezTo>
                      <a:pt x="5401" y="900"/>
                      <a:pt x="6108" y="1222"/>
                      <a:pt x="6687" y="1543"/>
                    </a:cubicBezTo>
                    <a:cubicBezTo>
                      <a:pt x="6976" y="1672"/>
                      <a:pt x="7233" y="1832"/>
                      <a:pt x="7426" y="1929"/>
                    </a:cubicBezTo>
                    <a:cubicBezTo>
                      <a:pt x="7530" y="1998"/>
                      <a:pt x="7615" y="2049"/>
                      <a:pt x="7672" y="2081"/>
                    </a:cubicBezTo>
                    <a:lnTo>
                      <a:pt x="7672" y="2081"/>
                    </a:lnTo>
                    <a:cubicBezTo>
                      <a:pt x="7705" y="2171"/>
                      <a:pt x="7775" y="2363"/>
                      <a:pt x="7844" y="2572"/>
                    </a:cubicBezTo>
                    <a:cubicBezTo>
                      <a:pt x="7941" y="2893"/>
                      <a:pt x="8069" y="3247"/>
                      <a:pt x="8101" y="3440"/>
                    </a:cubicBezTo>
                    <a:cubicBezTo>
                      <a:pt x="8131" y="3646"/>
                      <a:pt x="8160" y="3879"/>
                      <a:pt x="8165" y="4040"/>
                    </a:cubicBezTo>
                    <a:lnTo>
                      <a:pt x="8165" y="4040"/>
                    </a:lnTo>
                    <a:cubicBezTo>
                      <a:pt x="8135" y="4005"/>
                      <a:pt x="8102" y="3966"/>
                      <a:pt x="8069" y="3922"/>
                    </a:cubicBezTo>
                    <a:cubicBezTo>
                      <a:pt x="7941" y="3761"/>
                      <a:pt x="7812" y="3568"/>
                      <a:pt x="7683" y="3408"/>
                    </a:cubicBezTo>
                    <a:cubicBezTo>
                      <a:pt x="7587" y="3215"/>
                      <a:pt x="7490" y="3086"/>
                      <a:pt x="7490" y="3086"/>
                    </a:cubicBezTo>
                    <a:lnTo>
                      <a:pt x="7426" y="2990"/>
                    </a:lnTo>
                    <a:lnTo>
                      <a:pt x="7330" y="2990"/>
                    </a:lnTo>
                    <a:cubicBezTo>
                      <a:pt x="7330" y="2990"/>
                      <a:pt x="5610" y="3052"/>
                      <a:pt x="4946" y="3054"/>
                    </a:cubicBezTo>
                    <a:lnTo>
                      <a:pt x="4946" y="3054"/>
                    </a:lnTo>
                    <a:cubicBezTo>
                      <a:pt x="4817" y="3052"/>
                      <a:pt x="4627" y="2988"/>
                      <a:pt x="4405" y="2893"/>
                    </a:cubicBezTo>
                    <a:cubicBezTo>
                      <a:pt x="4051" y="2732"/>
                      <a:pt x="3633" y="2507"/>
                      <a:pt x="3344" y="2315"/>
                    </a:cubicBezTo>
                    <a:cubicBezTo>
                      <a:pt x="3183" y="2218"/>
                      <a:pt x="3055" y="2122"/>
                      <a:pt x="2958" y="2057"/>
                    </a:cubicBezTo>
                    <a:cubicBezTo>
                      <a:pt x="2862" y="1993"/>
                      <a:pt x="2797" y="1961"/>
                      <a:pt x="2797" y="1961"/>
                    </a:cubicBezTo>
                    <a:lnTo>
                      <a:pt x="2701" y="1897"/>
                    </a:lnTo>
                    <a:lnTo>
                      <a:pt x="2605" y="1929"/>
                    </a:lnTo>
                    <a:cubicBezTo>
                      <a:pt x="2605" y="1929"/>
                      <a:pt x="1936" y="2180"/>
                      <a:pt x="910" y="2577"/>
                    </a:cubicBezTo>
                    <a:lnTo>
                      <a:pt x="910" y="2577"/>
                    </a:lnTo>
                    <a:lnTo>
                      <a:pt x="529" y="821"/>
                    </a:lnTo>
                    <a:lnTo>
                      <a:pt x="529" y="821"/>
                    </a:lnTo>
                    <a:cubicBezTo>
                      <a:pt x="1062" y="716"/>
                      <a:pt x="1500" y="635"/>
                      <a:pt x="1865" y="579"/>
                    </a:cubicBezTo>
                    <a:cubicBezTo>
                      <a:pt x="2251" y="514"/>
                      <a:pt x="2508" y="482"/>
                      <a:pt x="2605" y="450"/>
                    </a:cubicBezTo>
                    <a:cubicBezTo>
                      <a:pt x="2701" y="418"/>
                      <a:pt x="2797" y="418"/>
                      <a:pt x="2894" y="418"/>
                    </a:cubicBezTo>
                    <a:close/>
                    <a:moveTo>
                      <a:pt x="2894" y="0"/>
                    </a:moveTo>
                    <a:cubicBezTo>
                      <a:pt x="2765" y="0"/>
                      <a:pt x="2637" y="0"/>
                      <a:pt x="2508" y="32"/>
                    </a:cubicBezTo>
                    <a:cubicBezTo>
                      <a:pt x="2444" y="32"/>
                      <a:pt x="2187" y="97"/>
                      <a:pt x="1801" y="161"/>
                    </a:cubicBezTo>
                    <a:cubicBezTo>
                      <a:pt x="1383" y="225"/>
                      <a:pt x="837" y="322"/>
                      <a:pt x="226" y="418"/>
                    </a:cubicBezTo>
                    <a:lnTo>
                      <a:pt x="1" y="482"/>
                    </a:lnTo>
                    <a:lnTo>
                      <a:pt x="612" y="3150"/>
                    </a:lnTo>
                    <a:lnTo>
                      <a:pt x="837" y="3054"/>
                    </a:lnTo>
                    <a:cubicBezTo>
                      <a:pt x="1707" y="2715"/>
                      <a:pt x="2341" y="2468"/>
                      <a:pt x="2615" y="2366"/>
                    </a:cubicBezTo>
                    <a:lnTo>
                      <a:pt x="2615" y="2366"/>
                    </a:lnTo>
                    <a:cubicBezTo>
                      <a:pt x="2757" y="2462"/>
                      <a:pt x="3081" y="2677"/>
                      <a:pt x="3440" y="2893"/>
                    </a:cubicBezTo>
                    <a:cubicBezTo>
                      <a:pt x="3697" y="3022"/>
                      <a:pt x="3955" y="3182"/>
                      <a:pt x="4212" y="3279"/>
                    </a:cubicBezTo>
                    <a:cubicBezTo>
                      <a:pt x="4469" y="3408"/>
                      <a:pt x="4726" y="3472"/>
                      <a:pt x="4951" y="3472"/>
                    </a:cubicBezTo>
                    <a:cubicBezTo>
                      <a:pt x="5469" y="3472"/>
                      <a:pt x="6817" y="3449"/>
                      <a:pt x="7216" y="3442"/>
                    </a:cubicBezTo>
                    <a:lnTo>
                      <a:pt x="7216" y="3442"/>
                    </a:lnTo>
                    <a:cubicBezTo>
                      <a:pt x="7291" y="3562"/>
                      <a:pt x="7407" y="3748"/>
                      <a:pt x="7523" y="3922"/>
                    </a:cubicBezTo>
                    <a:cubicBezTo>
                      <a:pt x="7651" y="4083"/>
                      <a:pt x="7748" y="4211"/>
                      <a:pt x="7876" y="4340"/>
                    </a:cubicBezTo>
                    <a:cubicBezTo>
                      <a:pt x="7908" y="4404"/>
                      <a:pt x="7973" y="4468"/>
                      <a:pt x="8037" y="4500"/>
                    </a:cubicBezTo>
                    <a:cubicBezTo>
                      <a:pt x="8069" y="4533"/>
                      <a:pt x="8133" y="4597"/>
                      <a:pt x="8262" y="4597"/>
                    </a:cubicBezTo>
                    <a:cubicBezTo>
                      <a:pt x="8326" y="4597"/>
                      <a:pt x="8391" y="4565"/>
                      <a:pt x="8455" y="4533"/>
                    </a:cubicBezTo>
                    <a:cubicBezTo>
                      <a:pt x="8551" y="4436"/>
                      <a:pt x="8551" y="4372"/>
                      <a:pt x="8583" y="4308"/>
                    </a:cubicBezTo>
                    <a:cubicBezTo>
                      <a:pt x="8583" y="4243"/>
                      <a:pt x="8616" y="4147"/>
                      <a:pt x="8616" y="4083"/>
                    </a:cubicBezTo>
                    <a:cubicBezTo>
                      <a:pt x="8616" y="3858"/>
                      <a:pt x="8551" y="3600"/>
                      <a:pt x="8519" y="3375"/>
                    </a:cubicBezTo>
                    <a:cubicBezTo>
                      <a:pt x="8455" y="3118"/>
                      <a:pt x="8358" y="2765"/>
                      <a:pt x="8262" y="2443"/>
                    </a:cubicBezTo>
                    <a:cubicBezTo>
                      <a:pt x="8133" y="2122"/>
                      <a:pt x="8037" y="1865"/>
                      <a:pt x="8037" y="1865"/>
                    </a:cubicBezTo>
                    <a:lnTo>
                      <a:pt x="8037" y="1800"/>
                    </a:lnTo>
                    <a:lnTo>
                      <a:pt x="7973" y="1768"/>
                    </a:lnTo>
                    <a:cubicBezTo>
                      <a:pt x="7973" y="1768"/>
                      <a:pt x="7490" y="1479"/>
                      <a:pt x="6880" y="1157"/>
                    </a:cubicBezTo>
                    <a:cubicBezTo>
                      <a:pt x="6269" y="836"/>
                      <a:pt x="5562" y="514"/>
                      <a:pt x="5048" y="386"/>
                    </a:cubicBezTo>
                    <a:cubicBezTo>
                      <a:pt x="4308" y="257"/>
                      <a:pt x="3537" y="0"/>
                      <a:pt x="28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893;p64"/>
              <p:cNvSpPr/>
              <p:nvPr/>
            </p:nvSpPr>
            <p:spPr>
              <a:xfrm>
                <a:off x="5526475" y="3239600"/>
                <a:ext cx="90850" cy="322275"/>
              </a:xfrm>
              <a:custGeom>
                <a:avLst/>
                <a:gdLst/>
                <a:ahLst/>
                <a:cxnLst/>
                <a:rect l="l" t="t" r="r" b="b"/>
                <a:pathLst>
                  <a:path w="3634" h="12891" extrusionOk="0">
                    <a:moveTo>
                      <a:pt x="2894" y="1"/>
                    </a:moveTo>
                    <a:lnTo>
                      <a:pt x="1" y="12698"/>
                    </a:lnTo>
                    <a:lnTo>
                      <a:pt x="740" y="12891"/>
                    </a:lnTo>
                    <a:lnTo>
                      <a:pt x="3633" y="194"/>
                    </a:lnTo>
                    <a:lnTo>
                      <a:pt x="289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894;p64"/>
              <p:cNvSpPr/>
              <p:nvPr/>
            </p:nvSpPr>
            <p:spPr>
              <a:xfrm>
                <a:off x="5520050" y="3233175"/>
                <a:ext cx="103700" cy="335125"/>
              </a:xfrm>
              <a:custGeom>
                <a:avLst/>
                <a:gdLst/>
                <a:ahLst/>
                <a:cxnLst/>
                <a:rect l="l" t="t" r="r" b="b"/>
                <a:pathLst>
                  <a:path w="4148" h="13405" extrusionOk="0">
                    <a:moveTo>
                      <a:pt x="3312" y="515"/>
                    </a:moveTo>
                    <a:lnTo>
                      <a:pt x="3633" y="611"/>
                    </a:lnTo>
                    <a:lnTo>
                      <a:pt x="852" y="12873"/>
                    </a:lnTo>
                    <a:lnTo>
                      <a:pt x="852" y="12873"/>
                    </a:lnTo>
                    <a:lnTo>
                      <a:pt x="515" y="12794"/>
                    </a:lnTo>
                    <a:lnTo>
                      <a:pt x="3312" y="515"/>
                    </a:lnTo>
                    <a:close/>
                    <a:moveTo>
                      <a:pt x="2990" y="1"/>
                    </a:moveTo>
                    <a:lnTo>
                      <a:pt x="1" y="13116"/>
                    </a:lnTo>
                    <a:lnTo>
                      <a:pt x="1158" y="13405"/>
                    </a:lnTo>
                    <a:lnTo>
                      <a:pt x="1222" y="13180"/>
                    </a:lnTo>
                    <a:lnTo>
                      <a:pt x="4147" y="290"/>
                    </a:lnTo>
                    <a:lnTo>
                      <a:pt x="29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895;p64"/>
              <p:cNvSpPr/>
              <p:nvPr/>
            </p:nvSpPr>
            <p:spPr>
              <a:xfrm>
                <a:off x="5156825" y="3548200"/>
                <a:ext cx="391375" cy="27350"/>
              </a:xfrm>
              <a:custGeom>
                <a:avLst/>
                <a:gdLst/>
                <a:ahLst/>
                <a:cxnLst/>
                <a:rect l="l" t="t" r="r" b="b"/>
                <a:pathLst>
                  <a:path w="15655" h="1094" extrusionOk="0">
                    <a:moveTo>
                      <a:pt x="15623" y="0"/>
                    </a:moveTo>
                    <a:lnTo>
                      <a:pt x="0" y="322"/>
                    </a:lnTo>
                    <a:lnTo>
                      <a:pt x="33" y="1093"/>
                    </a:lnTo>
                    <a:lnTo>
                      <a:pt x="15655" y="772"/>
                    </a:lnTo>
                    <a:lnTo>
                      <a:pt x="15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896;p64"/>
              <p:cNvSpPr/>
              <p:nvPr/>
            </p:nvSpPr>
            <p:spPr>
              <a:xfrm>
                <a:off x="5152000" y="3542575"/>
                <a:ext cx="401025" cy="38600"/>
              </a:xfrm>
              <a:custGeom>
                <a:avLst/>
                <a:gdLst/>
                <a:ahLst/>
                <a:cxnLst/>
                <a:rect l="l" t="t" r="r" b="b"/>
                <a:pathLst>
                  <a:path w="16041" h="1544" extrusionOk="0">
                    <a:moveTo>
                      <a:pt x="15623" y="418"/>
                    </a:moveTo>
                    <a:lnTo>
                      <a:pt x="15623" y="776"/>
                    </a:lnTo>
                    <a:lnTo>
                      <a:pt x="15623" y="776"/>
                    </a:lnTo>
                    <a:lnTo>
                      <a:pt x="418" y="1125"/>
                    </a:lnTo>
                    <a:lnTo>
                      <a:pt x="418" y="772"/>
                    </a:lnTo>
                    <a:lnTo>
                      <a:pt x="15623" y="418"/>
                    </a:lnTo>
                    <a:close/>
                    <a:moveTo>
                      <a:pt x="16041" y="0"/>
                    </a:moveTo>
                    <a:lnTo>
                      <a:pt x="1" y="354"/>
                    </a:lnTo>
                    <a:lnTo>
                      <a:pt x="1" y="1543"/>
                    </a:lnTo>
                    <a:lnTo>
                      <a:pt x="16041" y="1190"/>
                    </a:lnTo>
                    <a:lnTo>
                      <a:pt x="16041" y="965"/>
                    </a:lnTo>
                    <a:lnTo>
                      <a:pt x="160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897;p64"/>
              <p:cNvSpPr/>
              <p:nvPr/>
            </p:nvSpPr>
            <p:spPr>
              <a:xfrm>
                <a:off x="5553000" y="2925400"/>
                <a:ext cx="167175" cy="190475"/>
              </a:xfrm>
              <a:custGeom>
                <a:avLst/>
                <a:gdLst/>
                <a:ahLst/>
                <a:cxnLst/>
                <a:rect l="l" t="t" r="r" b="b"/>
                <a:pathLst>
                  <a:path w="6687" h="7619" extrusionOk="0">
                    <a:moveTo>
                      <a:pt x="1" y="0"/>
                    </a:moveTo>
                    <a:lnTo>
                      <a:pt x="3344" y="7618"/>
                    </a:lnTo>
                    <a:lnTo>
                      <a:pt x="66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898;p64"/>
              <p:cNvSpPr/>
              <p:nvPr/>
            </p:nvSpPr>
            <p:spPr>
              <a:xfrm>
                <a:off x="2940475" y="4391175"/>
                <a:ext cx="989275" cy="52077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20831" extrusionOk="0">
                    <a:moveTo>
                      <a:pt x="4565" y="1"/>
                    </a:moveTo>
                    <a:lnTo>
                      <a:pt x="4565" y="10094"/>
                    </a:lnTo>
                    <a:cubicBezTo>
                      <a:pt x="4565" y="13405"/>
                      <a:pt x="3440" y="16619"/>
                      <a:pt x="1350" y="19191"/>
                    </a:cubicBezTo>
                    <a:lnTo>
                      <a:pt x="0" y="20830"/>
                    </a:lnTo>
                    <a:lnTo>
                      <a:pt x="39570" y="20830"/>
                    </a:lnTo>
                    <a:lnTo>
                      <a:pt x="38220" y="19191"/>
                    </a:lnTo>
                    <a:cubicBezTo>
                      <a:pt x="36131" y="16619"/>
                      <a:pt x="35006" y="13405"/>
                      <a:pt x="35006" y="10094"/>
                    </a:cubicBezTo>
                    <a:lnTo>
                      <a:pt x="350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899;p64"/>
              <p:cNvSpPr/>
              <p:nvPr/>
            </p:nvSpPr>
            <p:spPr>
              <a:xfrm>
                <a:off x="3007975" y="4124375"/>
                <a:ext cx="854250" cy="429975"/>
              </a:xfrm>
              <a:custGeom>
                <a:avLst/>
                <a:gdLst/>
                <a:ahLst/>
                <a:cxnLst/>
                <a:rect l="l" t="t" r="r" b="b"/>
                <a:pathLst>
                  <a:path w="34170" h="17199" extrusionOk="0">
                    <a:moveTo>
                      <a:pt x="1865" y="1"/>
                    </a:moveTo>
                    <a:lnTo>
                      <a:pt x="1865" y="8294"/>
                    </a:lnTo>
                    <a:lnTo>
                      <a:pt x="1865" y="10126"/>
                    </a:lnTo>
                    <a:cubicBezTo>
                      <a:pt x="1865" y="12601"/>
                      <a:pt x="1222" y="15044"/>
                      <a:pt x="0" y="17198"/>
                    </a:cubicBezTo>
                    <a:lnTo>
                      <a:pt x="34170" y="17198"/>
                    </a:lnTo>
                    <a:cubicBezTo>
                      <a:pt x="32948" y="15044"/>
                      <a:pt x="32306" y="12601"/>
                      <a:pt x="32306" y="10126"/>
                    </a:cubicBezTo>
                    <a:lnTo>
                      <a:pt x="32306" y="8294"/>
                    </a:lnTo>
                    <a:lnTo>
                      <a:pt x="323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900;p64"/>
              <p:cNvSpPr/>
              <p:nvPr/>
            </p:nvSpPr>
            <p:spPr>
              <a:xfrm>
                <a:off x="2934850" y="4385550"/>
                <a:ext cx="1000525" cy="532025"/>
              </a:xfrm>
              <a:custGeom>
                <a:avLst/>
                <a:gdLst/>
                <a:ahLst/>
                <a:cxnLst/>
                <a:rect l="l" t="t" r="r" b="b"/>
                <a:pathLst>
                  <a:path w="40021" h="21281" extrusionOk="0">
                    <a:moveTo>
                      <a:pt x="35006" y="419"/>
                    </a:moveTo>
                    <a:lnTo>
                      <a:pt x="35006" y="10319"/>
                    </a:lnTo>
                    <a:cubicBezTo>
                      <a:pt x="35006" y="13662"/>
                      <a:pt x="36163" y="16941"/>
                      <a:pt x="38284" y="19545"/>
                    </a:cubicBezTo>
                    <a:lnTo>
                      <a:pt x="39345" y="20863"/>
                    </a:lnTo>
                    <a:lnTo>
                      <a:pt x="675" y="20863"/>
                    </a:lnTo>
                    <a:lnTo>
                      <a:pt x="1736" y="19545"/>
                    </a:lnTo>
                    <a:cubicBezTo>
                      <a:pt x="3858" y="16941"/>
                      <a:pt x="5015" y="13662"/>
                      <a:pt x="5015" y="10319"/>
                    </a:cubicBezTo>
                    <a:lnTo>
                      <a:pt x="5015" y="419"/>
                    </a:lnTo>
                    <a:close/>
                    <a:moveTo>
                      <a:pt x="4790" y="1"/>
                    </a:moveTo>
                    <a:cubicBezTo>
                      <a:pt x="4725" y="1"/>
                      <a:pt x="4693" y="33"/>
                      <a:pt x="4661" y="65"/>
                    </a:cubicBezTo>
                    <a:cubicBezTo>
                      <a:pt x="4597" y="97"/>
                      <a:pt x="4597" y="161"/>
                      <a:pt x="4597" y="226"/>
                    </a:cubicBezTo>
                    <a:lnTo>
                      <a:pt x="4597" y="10319"/>
                    </a:lnTo>
                    <a:cubicBezTo>
                      <a:pt x="4597" y="13566"/>
                      <a:pt x="3472" y="16748"/>
                      <a:pt x="1415" y="19287"/>
                    </a:cubicBezTo>
                    <a:lnTo>
                      <a:pt x="65" y="20927"/>
                    </a:lnTo>
                    <a:cubicBezTo>
                      <a:pt x="0" y="20991"/>
                      <a:pt x="0" y="21088"/>
                      <a:pt x="32" y="21152"/>
                    </a:cubicBezTo>
                    <a:cubicBezTo>
                      <a:pt x="65" y="21216"/>
                      <a:pt x="161" y="21280"/>
                      <a:pt x="225" y="21280"/>
                    </a:cubicBezTo>
                    <a:lnTo>
                      <a:pt x="39795" y="21280"/>
                    </a:lnTo>
                    <a:cubicBezTo>
                      <a:pt x="39859" y="21280"/>
                      <a:pt x="39956" y="21216"/>
                      <a:pt x="39988" y="21152"/>
                    </a:cubicBezTo>
                    <a:cubicBezTo>
                      <a:pt x="40020" y="21088"/>
                      <a:pt x="39988" y="20991"/>
                      <a:pt x="39956" y="20927"/>
                    </a:cubicBezTo>
                    <a:lnTo>
                      <a:pt x="38606" y="19287"/>
                    </a:lnTo>
                    <a:cubicBezTo>
                      <a:pt x="36548" y="16748"/>
                      <a:pt x="35423" y="13566"/>
                      <a:pt x="35423" y="10319"/>
                    </a:cubicBezTo>
                    <a:lnTo>
                      <a:pt x="35423" y="226"/>
                    </a:lnTo>
                    <a:cubicBezTo>
                      <a:pt x="35423" y="161"/>
                      <a:pt x="35423" y="97"/>
                      <a:pt x="35359" y="65"/>
                    </a:cubicBezTo>
                    <a:cubicBezTo>
                      <a:pt x="35327" y="33"/>
                      <a:pt x="35263" y="1"/>
                      <a:pt x="352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901;p64"/>
              <p:cNvSpPr/>
              <p:nvPr/>
            </p:nvSpPr>
            <p:spPr>
              <a:xfrm>
                <a:off x="1906225" y="2226250"/>
                <a:ext cx="3057750" cy="2244525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89781" extrusionOk="0">
                    <a:moveTo>
                      <a:pt x="4565" y="0"/>
                    </a:moveTo>
                    <a:cubicBezTo>
                      <a:pt x="2058" y="0"/>
                      <a:pt x="0" y="2026"/>
                      <a:pt x="0" y="4533"/>
                    </a:cubicBezTo>
                    <a:lnTo>
                      <a:pt x="0" y="85216"/>
                    </a:lnTo>
                    <a:cubicBezTo>
                      <a:pt x="0" y="87755"/>
                      <a:pt x="2058" y="89780"/>
                      <a:pt x="4565" y="89780"/>
                    </a:cubicBezTo>
                    <a:lnTo>
                      <a:pt x="117745" y="89780"/>
                    </a:lnTo>
                    <a:cubicBezTo>
                      <a:pt x="120253" y="89780"/>
                      <a:pt x="122310" y="87755"/>
                      <a:pt x="122310" y="85216"/>
                    </a:cubicBezTo>
                    <a:lnTo>
                      <a:pt x="122310" y="4533"/>
                    </a:lnTo>
                    <a:cubicBezTo>
                      <a:pt x="122310" y="2026"/>
                      <a:pt x="120253" y="0"/>
                      <a:pt x="1177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902;p64"/>
              <p:cNvSpPr/>
              <p:nvPr/>
            </p:nvSpPr>
            <p:spPr>
              <a:xfrm>
                <a:off x="1901400" y="2220625"/>
                <a:ext cx="3067400" cy="2254950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90198" extrusionOk="0">
                    <a:moveTo>
                      <a:pt x="117938" y="418"/>
                    </a:moveTo>
                    <a:cubicBezTo>
                      <a:pt x="119128" y="418"/>
                      <a:pt x="120221" y="901"/>
                      <a:pt x="120992" y="1704"/>
                    </a:cubicBezTo>
                    <a:cubicBezTo>
                      <a:pt x="121796" y="2476"/>
                      <a:pt x="122278" y="3569"/>
                      <a:pt x="122278" y="4758"/>
                    </a:cubicBezTo>
                    <a:lnTo>
                      <a:pt x="122278" y="85441"/>
                    </a:lnTo>
                    <a:cubicBezTo>
                      <a:pt x="122278" y="86662"/>
                      <a:pt x="121796" y="87723"/>
                      <a:pt x="120992" y="88526"/>
                    </a:cubicBezTo>
                    <a:cubicBezTo>
                      <a:pt x="120221" y="89298"/>
                      <a:pt x="119128" y="89780"/>
                      <a:pt x="117938" y="89780"/>
                    </a:cubicBezTo>
                    <a:lnTo>
                      <a:pt x="4758" y="89780"/>
                    </a:lnTo>
                    <a:cubicBezTo>
                      <a:pt x="3569" y="89780"/>
                      <a:pt x="2476" y="89298"/>
                      <a:pt x="1672" y="88526"/>
                    </a:cubicBezTo>
                    <a:cubicBezTo>
                      <a:pt x="901" y="87723"/>
                      <a:pt x="418" y="86662"/>
                      <a:pt x="418" y="85441"/>
                    </a:cubicBezTo>
                    <a:lnTo>
                      <a:pt x="418" y="4758"/>
                    </a:lnTo>
                    <a:cubicBezTo>
                      <a:pt x="418" y="3569"/>
                      <a:pt x="901" y="2476"/>
                      <a:pt x="1672" y="1704"/>
                    </a:cubicBezTo>
                    <a:cubicBezTo>
                      <a:pt x="2476" y="901"/>
                      <a:pt x="3569" y="418"/>
                      <a:pt x="4758" y="418"/>
                    </a:cubicBezTo>
                    <a:close/>
                    <a:moveTo>
                      <a:pt x="4758" y="0"/>
                    </a:moveTo>
                    <a:cubicBezTo>
                      <a:pt x="2122" y="0"/>
                      <a:pt x="1" y="2122"/>
                      <a:pt x="1" y="4758"/>
                    </a:cubicBezTo>
                    <a:lnTo>
                      <a:pt x="1" y="85441"/>
                    </a:lnTo>
                    <a:cubicBezTo>
                      <a:pt x="1" y="88076"/>
                      <a:pt x="2122" y="90198"/>
                      <a:pt x="4758" y="90198"/>
                    </a:cubicBezTo>
                    <a:lnTo>
                      <a:pt x="117938" y="90198"/>
                    </a:lnTo>
                    <a:cubicBezTo>
                      <a:pt x="120574" y="90198"/>
                      <a:pt x="122696" y="88076"/>
                      <a:pt x="122696" y="85441"/>
                    </a:cubicBezTo>
                    <a:lnTo>
                      <a:pt x="122696" y="4758"/>
                    </a:lnTo>
                    <a:cubicBezTo>
                      <a:pt x="122696" y="2122"/>
                      <a:pt x="120574" y="0"/>
                      <a:pt x="117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903;p64"/>
              <p:cNvSpPr/>
              <p:nvPr/>
            </p:nvSpPr>
            <p:spPr>
              <a:xfrm>
                <a:off x="1906225" y="4121975"/>
                <a:ext cx="3057750" cy="348800"/>
              </a:xfrm>
              <a:custGeom>
                <a:avLst/>
                <a:gdLst/>
                <a:ahLst/>
                <a:cxnLst/>
                <a:rect l="l" t="t" r="r" b="b"/>
                <a:pathLst>
                  <a:path w="122310" h="13952" extrusionOk="0">
                    <a:moveTo>
                      <a:pt x="0" y="0"/>
                    </a:moveTo>
                    <a:lnTo>
                      <a:pt x="0" y="9387"/>
                    </a:lnTo>
                    <a:cubicBezTo>
                      <a:pt x="0" y="11926"/>
                      <a:pt x="2058" y="13951"/>
                      <a:pt x="4565" y="13951"/>
                    </a:cubicBezTo>
                    <a:lnTo>
                      <a:pt x="117745" y="13951"/>
                    </a:lnTo>
                    <a:cubicBezTo>
                      <a:pt x="120253" y="13951"/>
                      <a:pt x="122310" y="11926"/>
                      <a:pt x="122310" y="9387"/>
                    </a:cubicBezTo>
                    <a:lnTo>
                      <a:pt x="1223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904;p64"/>
              <p:cNvSpPr/>
              <p:nvPr/>
            </p:nvSpPr>
            <p:spPr>
              <a:xfrm>
                <a:off x="1901400" y="4116350"/>
                <a:ext cx="3067400" cy="359225"/>
              </a:xfrm>
              <a:custGeom>
                <a:avLst/>
                <a:gdLst/>
                <a:ahLst/>
                <a:cxnLst/>
                <a:rect l="l" t="t" r="r" b="b"/>
                <a:pathLst>
                  <a:path w="122696" h="14369" extrusionOk="0">
                    <a:moveTo>
                      <a:pt x="122278" y="418"/>
                    </a:moveTo>
                    <a:lnTo>
                      <a:pt x="122278" y="9612"/>
                    </a:lnTo>
                    <a:cubicBezTo>
                      <a:pt x="122278" y="10833"/>
                      <a:pt x="121796" y="11894"/>
                      <a:pt x="120992" y="12697"/>
                    </a:cubicBezTo>
                    <a:cubicBezTo>
                      <a:pt x="120221" y="13469"/>
                      <a:pt x="119128" y="13951"/>
                      <a:pt x="117938" y="13951"/>
                    </a:cubicBezTo>
                    <a:lnTo>
                      <a:pt x="4758" y="13951"/>
                    </a:lnTo>
                    <a:cubicBezTo>
                      <a:pt x="3569" y="13951"/>
                      <a:pt x="2476" y="13469"/>
                      <a:pt x="1672" y="12697"/>
                    </a:cubicBezTo>
                    <a:cubicBezTo>
                      <a:pt x="901" y="11894"/>
                      <a:pt x="418" y="10833"/>
                      <a:pt x="418" y="9612"/>
                    </a:cubicBezTo>
                    <a:lnTo>
                      <a:pt x="418" y="418"/>
                    </a:lnTo>
                    <a:close/>
                    <a:moveTo>
                      <a:pt x="193" y="0"/>
                    </a:moveTo>
                    <a:cubicBezTo>
                      <a:pt x="161" y="0"/>
                      <a:pt x="97" y="33"/>
                      <a:pt x="65" y="65"/>
                    </a:cubicBezTo>
                    <a:cubicBezTo>
                      <a:pt x="1" y="97"/>
                      <a:pt x="1" y="161"/>
                      <a:pt x="1" y="225"/>
                    </a:cubicBezTo>
                    <a:lnTo>
                      <a:pt x="1" y="9612"/>
                    </a:lnTo>
                    <a:cubicBezTo>
                      <a:pt x="1" y="12247"/>
                      <a:pt x="2122" y="14369"/>
                      <a:pt x="4758" y="14369"/>
                    </a:cubicBezTo>
                    <a:lnTo>
                      <a:pt x="117938" y="14369"/>
                    </a:lnTo>
                    <a:cubicBezTo>
                      <a:pt x="120574" y="14369"/>
                      <a:pt x="122696" y="12247"/>
                      <a:pt x="122696" y="9612"/>
                    </a:cubicBezTo>
                    <a:lnTo>
                      <a:pt x="122696" y="225"/>
                    </a:lnTo>
                    <a:cubicBezTo>
                      <a:pt x="122696" y="161"/>
                      <a:pt x="122664" y="97"/>
                      <a:pt x="122631" y="65"/>
                    </a:cubicBezTo>
                    <a:cubicBezTo>
                      <a:pt x="122599" y="33"/>
                      <a:pt x="122535" y="0"/>
                      <a:pt x="122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905;p64"/>
              <p:cNvSpPr/>
              <p:nvPr/>
            </p:nvSpPr>
            <p:spPr>
              <a:xfrm>
                <a:off x="2060525" y="2365275"/>
                <a:ext cx="2749175" cy="1586350"/>
              </a:xfrm>
              <a:custGeom>
                <a:avLst/>
                <a:gdLst/>
                <a:ahLst/>
                <a:cxnLst/>
                <a:rect l="l" t="t" r="r" b="b"/>
                <a:pathLst>
                  <a:path w="109967" h="63454" extrusionOk="0">
                    <a:moveTo>
                      <a:pt x="0" y="0"/>
                    </a:moveTo>
                    <a:lnTo>
                      <a:pt x="0" y="63454"/>
                    </a:lnTo>
                    <a:lnTo>
                      <a:pt x="109966" y="63454"/>
                    </a:lnTo>
                    <a:lnTo>
                      <a:pt x="1099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906;p64"/>
              <p:cNvSpPr/>
              <p:nvPr/>
            </p:nvSpPr>
            <p:spPr>
              <a:xfrm>
                <a:off x="2054900" y="2360450"/>
                <a:ext cx="2760425" cy="1596000"/>
              </a:xfrm>
              <a:custGeom>
                <a:avLst/>
                <a:gdLst/>
                <a:ahLst/>
                <a:cxnLst/>
                <a:rect l="l" t="t" r="r" b="b"/>
                <a:pathLst>
                  <a:path w="110417" h="63840" extrusionOk="0">
                    <a:moveTo>
                      <a:pt x="109998" y="419"/>
                    </a:moveTo>
                    <a:lnTo>
                      <a:pt x="109998" y="63422"/>
                    </a:lnTo>
                    <a:lnTo>
                      <a:pt x="418" y="63422"/>
                    </a:lnTo>
                    <a:lnTo>
                      <a:pt x="418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1"/>
                      <a:pt x="64" y="65"/>
                    </a:cubicBezTo>
                    <a:cubicBezTo>
                      <a:pt x="32" y="97"/>
                      <a:pt x="0" y="161"/>
                      <a:pt x="0" y="193"/>
                    </a:cubicBezTo>
                    <a:lnTo>
                      <a:pt x="0" y="63647"/>
                    </a:lnTo>
                    <a:cubicBezTo>
                      <a:pt x="0" y="63711"/>
                      <a:pt x="32" y="63743"/>
                      <a:pt x="64" y="63775"/>
                    </a:cubicBezTo>
                    <a:cubicBezTo>
                      <a:pt x="97" y="63840"/>
                      <a:pt x="161" y="63840"/>
                      <a:pt x="225" y="63840"/>
                    </a:cubicBezTo>
                    <a:lnTo>
                      <a:pt x="110191" y="63840"/>
                    </a:lnTo>
                    <a:cubicBezTo>
                      <a:pt x="110255" y="63840"/>
                      <a:pt x="110320" y="63840"/>
                      <a:pt x="110352" y="63775"/>
                    </a:cubicBezTo>
                    <a:cubicBezTo>
                      <a:pt x="110384" y="63743"/>
                      <a:pt x="110416" y="63711"/>
                      <a:pt x="110416" y="63647"/>
                    </a:cubicBezTo>
                    <a:lnTo>
                      <a:pt x="110416" y="193"/>
                    </a:lnTo>
                    <a:cubicBezTo>
                      <a:pt x="110416" y="161"/>
                      <a:pt x="110384" y="97"/>
                      <a:pt x="110352" y="65"/>
                    </a:cubicBezTo>
                    <a:cubicBezTo>
                      <a:pt x="110320" y="1"/>
                      <a:pt x="110255" y="1"/>
                      <a:pt x="11019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907;p64"/>
              <p:cNvSpPr/>
              <p:nvPr/>
            </p:nvSpPr>
            <p:spPr>
              <a:xfrm>
                <a:off x="2940475" y="4911925"/>
                <a:ext cx="989275" cy="45025"/>
              </a:xfrm>
              <a:custGeom>
                <a:avLst/>
                <a:gdLst/>
                <a:ahLst/>
                <a:cxnLst/>
                <a:rect l="l" t="t" r="r" b="b"/>
                <a:pathLst>
                  <a:path w="39571" h="1801" extrusionOk="0">
                    <a:moveTo>
                      <a:pt x="0" y="0"/>
                    </a:moveTo>
                    <a:lnTo>
                      <a:pt x="0" y="1801"/>
                    </a:lnTo>
                    <a:lnTo>
                      <a:pt x="39570" y="1801"/>
                    </a:lnTo>
                    <a:lnTo>
                      <a:pt x="395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908;p64"/>
              <p:cNvSpPr/>
              <p:nvPr/>
            </p:nvSpPr>
            <p:spPr>
              <a:xfrm>
                <a:off x="2935650" y="4907100"/>
                <a:ext cx="9997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39989" h="2219" extrusionOk="0">
                    <a:moveTo>
                      <a:pt x="39538" y="418"/>
                    </a:moveTo>
                    <a:lnTo>
                      <a:pt x="39538" y="1801"/>
                    </a:lnTo>
                    <a:lnTo>
                      <a:pt x="418" y="1801"/>
                    </a:lnTo>
                    <a:lnTo>
                      <a:pt x="418" y="418"/>
                    </a:lnTo>
                    <a:close/>
                    <a:moveTo>
                      <a:pt x="193" y="1"/>
                    </a:moveTo>
                    <a:cubicBezTo>
                      <a:pt x="129" y="1"/>
                      <a:pt x="97" y="1"/>
                      <a:pt x="65" y="65"/>
                    </a:cubicBezTo>
                    <a:cubicBezTo>
                      <a:pt x="0" y="97"/>
                      <a:pt x="0" y="161"/>
                      <a:pt x="0" y="193"/>
                    </a:cubicBezTo>
                    <a:lnTo>
                      <a:pt x="0" y="1994"/>
                    </a:lnTo>
                    <a:cubicBezTo>
                      <a:pt x="0" y="2058"/>
                      <a:pt x="0" y="2122"/>
                      <a:pt x="65" y="2154"/>
                    </a:cubicBezTo>
                    <a:cubicBezTo>
                      <a:pt x="97" y="2186"/>
                      <a:pt x="129" y="2219"/>
                      <a:pt x="193" y="2219"/>
                    </a:cubicBezTo>
                    <a:lnTo>
                      <a:pt x="39763" y="2219"/>
                    </a:lnTo>
                    <a:cubicBezTo>
                      <a:pt x="39827" y="2219"/>
                      <a:pt x="39859" y="2186"/>
                      <a:pt x="39924" y="2154"/>
                    </a:cubicBezTo>
                    <a:cubicBezTo>
                      <a:pt x="39956" y="2122"/>
                      <a:pt x="39988" y="2058"/>
                      <a:pt x="39988" y="1994"/>
                    </a:cubicBezTo>
                    <a:lnTo>
                      <a:pt x="39988" y="193"/>
                    </a:lnTo>
                    <a:cubicBezTo>
                      <a:pt x="39988" y="161"/>
                      <a:pt x="39956" y="97"/>
                      <a:pt x="39924" y="65"/>
                    </a:cubicBezTo>
                    <a:cubicBezTo>
                      <a:pt x="39859" y="1"/>
                      <a:pt x="39827" y="1"/>
                      <a:pt x="397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909;p64"/>
              <p:cNvSpPr/>
              <p:nvPr/>
            </p:nvSpPr>
            <p:spPr>
              <a:xfrm>
                <a:off x="2383575" y="249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0"/>
                    </a:moveTo>
                    <a:lnTo>
                      <a:pt x="3954" y="7972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910;p64"/>
              <p:cNvSpPr/>
              <p:nvPr/>
            </p:nvSpPr>
            <p:spPr>
              <a:xfrm>
                <a:off x="2377950" y="2491450"/>
                <a:ext cx="159125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9" extrusionOk="0">
                    <a:moveTo>
                      <a:pt x="5883" y="418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7"/>
                    </a:cubicBezTo>
                    <a:cubicBezTo>
                      <a:pt x="0" y="161"/>
                      <a:pt x="0" y="257"/>
                      <a:pt x="32" y="322"/>
                    </a:cubicBezTo>
                    <a:lnTo>
                      <a:pt x="4018" y="8293"/>
                    </a:lnTo>
                    <a:cubicBezTo>
                      <a:pt x="4045" y="8346"/>
                      <a:pt x="4092" y="8398"/>
                      <a:pt x="4161" y="8398"/>
                    </a:cubicBezTo>
                    <a:cubicBezTo>
                      <a:pt x="4177" y="8398"/>
                      <a:pt x="4193" y="8396"/>
                      <a:pt x="4211" y="8390"/>
                    </a:cubicBezTo>
                    <a:cubicBezTo>
                      <a:pt x="4308" y="8390"/>
                      <a:pt x="4372" y="8326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97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911;p64"/>
              <p:cNvSpPr/>
              <p:nvPr/>
            </p:nvSpPr>
            <p:spPr>
              <a:xfrm>
                <a:off x="2398825" y="2504300"/>
                <a:ext cx="94875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4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912;p64"/>
              <p:cNvSpPr/>
              <p:nvPr/>
            </p:nvSpPr>
            <p:spPr>
              <a:xfrm>
                <a:off x="2393200" y="2499475"/>
                <a:ext cx="106125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078" extrusionOk="0">
                    <a:moveTo>
                      <a:pt x="3794" y="419"/>
                    </a:moveTo>
                    <a:lnTo>
                      <a:pt x="3427" y="6947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33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29" y="8020"/>
                      <a:pt x="3504" y="8077"/>
                      <a:pt x="3582" y="8077"/>
                    </a:cubicBezTo>
                    <a:cubicBezTo>
                      <a:pt x="3599" y="8077"/>
                      <a:pt x="3616" y="8075"/>
                      <a:pt x="3633" y="8069"/>
                    </a:cubicBezTo>
                    <a:cubicBezTo>
                      <a:pt x="3730" y="8069"/>
                      <a:pt x="3794" y="7972"/>
                      <a:pt x="3794" y="7876"/>
                    </a:cubicBezTo>
                    <a:lnTo>
                      <a:pt x="4244" y="226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1"/>
                      <a:pt x="4083" y="1"/>
                      <a:pt x="40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913;p64"/>
              <p:cNvSpPr/>
              <p:nvPr/>
            </p:nvSpPr>
            <p:spPr>
              <a:xfrm>
                <a:off x="2377950" y="2489825"/>
                <a:ext cx="104475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3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914;p64"/>
              <p:cNvSpPr/>
              <p:nvPr/>
            </p:nvSpPr>
            <p:spPr>
              <a:xfrm>
                <a:off x="2372325" y="248420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9"/>
                    </a:moveTo>
                    <a:lnTo>
                      <a:pt x="4166" y="7535"/>
                    </a:lnTo>
                    <a:lnTo>
                      <a:pt x="579" y="419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6"/>
                      <a:pt x="4468" y="8680"/>
                    </a:cubicBezTo>
                    <a:cubicBezTo>
                      <a:pt x="4565" y="8648"/>
                      <a:pt x="4629" y="8551"/>
                      <a:pt x="4629" y="8455"/>
                    </a:cubicBezTo>
                    <a:lnTo>
                      <a:pt x="4211" y="194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915;p64"/>
              <p:cNvSpPr/>
              <p:nvPr/>
            </p:nvSpPr>
            <p:spPr>
              <a:xfrm>
                <a:off x="2153725" y="2452075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0"/>
                    </a:moveTo>
                    <a:lnTo>
                      <a:pt x="2412" y="9772"/>
                    </a:lnTo>
                    <a:lnTo>
                      <a:pt x="13148" y="9772"/>
                    </a:lnTo>
                    <a:lnTo>
                      <a:pt x="11444" y="1125"/>
                    </a:lnTo>
                    <a:lnTo>
                      <a:pt x="6108" y="1125"/>
                    </a:lnTo>
                    <a:lnTo>
                      <a:pt x="51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916;p64"/>
              <p:cNvSpPr/>
              <p:nvPr/>
            </p:nvSpPr>
            <p:spPr>
              <a:xfrm>
                <a:off x="2148100" y="2447250"/>
                <a:ext cx="3399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8" extrusionOk="0">
                    <a:moveTo>
                      <a:pt x="5240" y="418"/>
                    </a:moveTo>
                    <a:lnTo>
                      <a:pt x="6173" y="1447"/>
                    </a:lnTo>
                    <a:cubicBezTo>
                      <a:pt x="6205" y="1511"/>
                      <a:pt x="6269" y="1511"/>
                      <a:pt x="6333" y="1511"/>
                    </a:cubicBezTo>
                    <a:lnTo>
                      <a:pt x="11509" y="1511"/>
                    </a:lnTo>
                    <a:lnTo>
                      <a:pt x="13116" y="9740"/>
                    </a:lnTo>
                    <a:lnTo>
                      <a:pt x="2797" y="9740"/>
                    </a:lnTo>
                    <a:lnTo>
                      <a:pt x="483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2"/>
                      <a:pt x="65" y="65"/>
                    </a:cubicBezTo>
                    <a:cubicBezTo>
                      <a:pt x="1" y="129"/>
                      <a:pt x="1" y="193"/>
                      <a:pt x="1" y="257"/>
                    </a:cubicBezTo>
                    <a:lnTo>
                      <a:pt x="2412" y="9997"/>
                    </a:lnTo>
                    <a:cubicBezTo>
                      <a:pt x="2444" y="10094"/>
                      <a:pt x="2540" y="10158"/>
                      <a:pt x="2637" y="10158"/>
                    </a:cubicBezTo>
                    <a:lnTo>
                      <a:pt x="13373" y="10158"/>
                    </a:lnTo>
                    <a:cubicBezTo>
                      <a:pt x="13437" y="10158"/>
                      <a:pt x="13502" y="10126"/>
                      <a:pt x="13566" y="10094"/>
                    </a:cubicBezTo>
                    <a:cubicBezTo>
                      <a:pt x="13598" y="10029"/>
                      <a:pt x="13598" y="9965"/>
                      <a:pt x="13598" y="9901"/>
                    </a:cubicBezTo>
                    <a:lnTo>
                      <a:pt x="11894" y="1254"/>
                    </a:lnTo>
                    <a:cubicBezTo>
                      <a:pt x="11862" y="1157"/>
                      <a:pt x="11798" y="1093"/>
                      <a:pt x="11669" y="1093"/>
                    </a:cubicBezTo>
                    <a:lnTo>
                      <a:pt x="6435" y="1093"/>
                    </a:lnTo>
                    <a:lnTo>
                      <a:pt x="5498" y="65"/>
                    </a:lnTo>
                    <a:cubicBezTo>
                      <a:pt x="5465" y="32"/>
                      <a:pt x="5401" y="0"/>
                      <a:pt x="53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917;p64"/>
              <p:cNvSpPr/>
              <p:nvPr/>
            </p:nvSpPr>
            <p:spPr>
              <a:xfrm>
                <a:off x="2383575" y="2857075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918;p64"/>
              <p:cNvSpPr/>
              <p:nvPr/>
            </p:nvSpPr>
            <p:spPr>
              <a:xfrm>
                <a:off x="2377950" y="2852275"/>
                <a:ext cx="159125" cy="2097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0" extrusionOk="0">
                    <a:moveTo>
                      <a:pt x="5883" y="418"/>
                    </a:moveTo>
                    <a:lnTo>
                      <a:pt x="4124" y="7572"/>
                    </a:lnTo>
                    <a:lnTo>
                      <a:pt x="547" y="418"/>
                    </a:lnTo>
                    <a:close/>
                    <a:moveTo>
                      <a:pt x="225" y="0"/>
                    </a:moveTo>
                    <a:cubicBezTo>
                      <a:pt x="129" y="0"/>
                      <a:pt x="65" y="32"/>
                      <a:pt x="32" y="96"/>
                    </a:cubicBezTo>
                    <a:cubicBezTo>
                      <a:pt x="0" y="161"/>
                      <a:pt x="0" y="225"/>
                      <a:pt x="32" y="289"/>
                    </a:cubicBezTo>
                    <a:lnTo>
                      <a:pt x="4018" y="8261"/>
                    </a:lnTo>
                    <a:cubicBezTo>
                      <a:pt x="4050" y="8358"/>
                      <a:pt x="4115" y="8390"/>
                      <a:pt x="4211" y="8390"/>
                    </a:cubicBezTo>
                    <a:cubicBezTo>
                      <a:pt x="4308" y="8358"/>
                      <a:pt x="4372" y="8293"/>
                      <a:pt x="4404" y="8229"/>
                    </a:cubicBezTo>
                    <a:lnTo>
                      <a:pt x="6365" y="257"/>
                    </a:lnTo>
                    <a:cubicBezTo>
                      <a:pt x="6365" y="193"/>
                      <a:pt x="6365" y="129"/>
                      <a:pt x="6333" y="64"/>
                    </a:cubicBezTo>
                    <a:cubicBezTo>
                      <a:pt x="6268" y="32"/>
                      <a:pt x="6204" y="0"/>
                      <a:pt x="61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919;p64"/>
              <p:cNvSpPr/>
              <p:nvPr/>
            </p:nvSpPr>
            <p:spPr>
              <a:xfrm>
                <a:off x="2398825" y="2865125"/>
                <a:ext cx="94875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51" extrusionOk="0">
                    <a:moveTo>
                      <a:pt x="1" y="0"/>
                    </a:moveTo>
                    <a:lnTo>
                      <a:pt x="3344" y="7651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920;p64"/>
              <p:cNvSpPr/>
              <p:nvPr/>
            </p:nvSpPr>
            <p:spPr>
              <a:xfrm>
                <a:off x="2393200" y="2859500"/>
                <a:ext cx="106125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1" extrusionOk="0">
                    <a:moveTo>
                      <a:pt x="3794" y="418"/>
                    </a:moveTo>
                    <a:lnTo>
                      <a:pt x="3428" y="6950"/>
                    </a:lnTo>
                    <a:lnTo>
                      <a:pt x="3428" y="6950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33"/>
                      <a:pt x="65" y="97"/>
                    </a:cubicBezTo>
                    <a:cubicBezTo>
                      <a:pt x="33" y="161"/>
                      <a:pt x="1" y="225"/>
                      <a:pt x="33" y="290"/>
                    </a:cubicBezTo>
                    <a:lnTo>
                      <a:pt x="3376" y="7972"/>
                    </a:lnTo>
                    <a:cubicBezTo>
                      <a:pt x="3440" y="8069"/>
                      <a:pt x="3537" y="8101"/>
                      <a:pt x="3633" y="8101"/>
                    </a:cubicBezTo>
                    <a:cubicBezTo>
                      <a:pt x="3730" y="8069"/>
                      <a:pt x="3794" y="8004"/>
                      <a:pt x="3794" y="7876"/>
                    </a:cubicBezTo>
                    <a:lnTo>
                      <a:pt x="4244" y="225"/>
                    </a:lnTo>
                    <a:cubicBezTo>
                      <a:pt x="4244" y="161"/>
                      <a:pt x="4212" y="97"/>
                      <a:pt x="4180" y="65"/>
                    </a:cubicBezTo>
                    <a:cubicBezTo>
                      <a:pt x="4148" y="33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921;p64"/>
              <p:cNvSpPr/>
              <p:nvPr/>
            </p:nvSpPr>
            <p:spPr>
              <a:xfrm>
                <a:off x="2377950" y="2849850"/>
                <a:ext cx="104475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62" extrusionOk="0">
                    <a:moveTo>
                      <a:pt x="0" y="1"/>
                    </a:moveTo>
                    <a:lnTo>
                      <a:pt x="4179" y="8262"/>
                    </a:lnTo>
                    <a:lnTo>
                      <a:pt x="37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922;p64"/>
              <p:cNvSpPr/>
              <p:nvPr/>
            </p:nvSpPr>
            <p:spPr>
              <a:xfrm>
                <a:off x="2372325" y="2844225"/>
                <a:ext cx="115725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92" extrusionOk="0">
                    <a:moveTo>
                      <a:pt x="3825" y="451"/>
                    </a:moveTo>
                    <a:lnTo>
                      <a:pt x="4166" y="7538"/>
                    </a:lnTo>
                    <a:lnTo>
                      <a:pt x="579" y="451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65"/>
                      <a:pt x="64" y="129"/>
                    </a:cubicBezTo>
                    <a:cubicBezTo>
                      <a:pt x="0" y="193"/>
                      <a:pt x="0" y="258"/>
                      <a:pt x="32" y="322"/>
                    </a:cubicBezTo>
                    <a:lnTo>
                      <a:pt x="4243" y="8583"/>
                    </a:lnTo>
                    <a:cubicBezTo>
                      <a:pt x="4267" y="8656"/>
                      <a:pt x="4328" y="8692"/>
                      <a:pt x="4397" y="8692"/>
                    </a:cubicBezTo>
                    <a:cubicBezTo>
                      <a:pt x="4420" y="8692"/>
                      <a:pt x="4444" y="8688"/>
                      <a:pt x="4468" y="8680"/>
                    </a:cubicBezTo>
                    <a:cubicBezTo>
                      <a:pt x="4565" y="8680"/>
                      <a:pt x="4629" y="8583"/>
                      <a:pt x="4629" y="8487"/>
                    </a:cubicBezTo>
                    <a:lnTo>
                      <a:pt x="4211" y="226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923;p64"/>
              <p:cNvSpPr/>
              <p:nvPr/>
            </p:nvSpPr>
            <p:spPr>
              <a:xfrm>
                <a:off x="2153725" y="2812875"/>
                <a:ext cx="3287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41" extrusionOk="0">
                    <a:moveTo>
                      <a:pt x="1" y="1"/>
                    </a:moveTo>
                    <a:lnTo>
                      <a:pt x="2412" y="9741"/>
                    </a:lnTo>
                    <a:lnTo>
                      <a:pt x="13148" y="9741"/>
                    </a:lnTo>
                    <a:lnTo>
                      <a:pt x="11444" y="1094"/>
                    </a:lnTo>
                    <a:lnTo>
                      <a:pt x="6108" y="1094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924;p64"/>
              <p:cNvSpPr/>
              <p:nvPr/>
            </p:nvSpPr>
            <p:spPr>
              <a:xfrm>
                <a:off x="2148100" y="2807250"/>
                <a:ext cx="3399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91" extrusionOk="0">
                    <a:moveTo>
                      <a:pt x="5240" y="419"/>
                    </a:moveTo>
                    <a:lnTo>
                      <a:pt x="6173" y="1480"/>
                    </a:lnTo>
                    <a:cubicBezTo>
                      <a:pt x="6205" y="1512"/>
                      <a:pt x="6269" y="1544"/>
                      <a:pt x="6333" y="1544"/>
                    </a:cubicBezTo>
                    <a:lnTo>
                      <a:pt x="11509" y="1544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97"/>
                    </a:cubicBezTo>
                    <a:cubicBezTo>
                      <a:pt x="1" y="130"/>
                      <a:pt x="1" y="194"/>
                      <a:pt x="1" y="258"/>
                    </a:cubicBezTo>
                    <a:lnTo>
                      <a:pt x="2412" y="10030"/>
                    </a:lnTo>
                    <a:cubicBezTo>
                      <a:pt x="2444" y="10126"/>
                      <a:pt x="2540" y="10191"/>
                      <a:pt x="2637" y="10191"/>
                    </a:cubicBezTo>
                    <a:lnTo>
                      <a:pt x="13373" y="10191"/>
                    </a:lnTo>
                    <a:cubicBezTo>
                      <a:pt x="13437" y="10191"/>
                      <a:pt x="13502" y="10159"/>
                      <a:pt x="13566" y="10094"/>
                    </a:cubicBezTo>
                    <a:cubicBezTo>
                      <a:pt x="13598" y="10062"/>
                      <a:pt x="13598" y="9998"/>
                      <a:pt x="13598" y="9934"/>
                    </a:cubicBezTo>
                    <a:lnTo>
                      <a:pt x="11894" y="1287"/>
                    </a:lnTo>
                    <a:cubicBezTo>
                      <a:pt x="11862" y="1190"/>
                      <a:pt x="11798" y="1126"/>
                      <a:pt x="11669" y="1126"/>
                    </a:cubicBezTo>
                    <a:lnTo>
                      <a:pt x="6437" y="1126"/>
                    </a:lnTo>
                    <a:lnTo>
                      <a:pt x="5498" y="65"/>
                    </a:lnTo>
                    <a:cubicBezTo>
                      <a:pt x="5465" y="33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925;p64"/>
              <p:cNvSpPr/>
              <p:nvPr/>
            </p:nvSpPr>
            <p:spPr>
              <a:xfrm>
                <a:off x="2383575" y="3217900"/>
                <a:ext cx="147875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15" h="7973" extrusionOk="0">
                    <a:moveTo>
                      <a:pt x="0" y="1"/>
                    </a:moveTo>
                    <a:lnTo>
                      <a:pt x="3954" y="7973"/>
                    </a:lnTo>
                    <a:lnTo>
                      <a:pt x="59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926;p64"/>
              <p:cNvSpPr/>
              <p:nvPr/>
            </p:nvSpPr>
            <p:spPr>
              <a:xfrm>
                <a:off x="2377950" y="3212275"/>
                <a:ext cx="159125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8391" extrusionOk="0">
                    <a:moveTo>
                      <a:pt x="5883" y="419"/>
                    </a:moveTo>
                    <a:lnTo>
                      <a:pt x="4119" y="7593"/>
                    </a:lnTo>
                    <a:lnTo>
                      <a:pt x="4119" y="7593"/>
                    </a:lnTo>
                    <a:lnTo>
                      <a:pt x="547" y="419"/>
                    </a:lnTo>
                    <a:close/>
                    <a:moveTo>
                      <a:pt x="225" y="1"/>
                    </a:moveTo>
                    <a:cubicBezTo>
                      <a:pt x="129" y="1"/>
                      <a:pt x="65" y="33"/>
                      <a:pt x="32" y="97"/>
                    </a:cubicBezTo>
                    <a:cubicBezTo>
                      <a:pt x="0" y="162"/>
                      <a:pt x="0" y="258"/>
                      <a:pt x="32" y="322"/>
                    </a:cubicBezTo>
                    <a:lnTo>
                      <a:pt x="4018" y="8294"/>
                    </a:lnTo>
                    <a:cubicBezTo>
                      <a:pt x="4050" y="8358"/>
                      <a:pt x="4115" y="8391"/>
                      <a:pt x="4211" y="8391"/>
                    </a:cubicBezTo>
                    <a:cubicBezTo>
                      <a:pt x="4308" y="8391"/>
                      <a:pt x="4372" y="8326"/>
                      <a:pt x="4404" y="8230"/>
                    </a:cubicBezTo>
                    <a:lnTo>
                      <a:pt x="6365" y="258"/>
                    </a:lnTo>
                    <a:cubicBezTo>
                      <a:pt x="6365" y="194"/>
                      <a:pt x="6365" y="129"/>
                      <a:pt x="6333" y="97"/>
                    </a:cubicBezTo>
                    <a:cubicBezTo>
                      <a:pt x="6268" y="33"/>
                      <a:pt x="6204" y="1"/>
                      <a:pt x="61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927;p64"/>
              <p:cNvSpPr/>
              <p:nvPr/>
            </p:nvSpPr>
            <p:spPr>
              <a:xfrm>
                <a:off x="2398825" y="3225150"/>
                <a:ext cx="94875" cy="1920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683" extrusionOk="0">
                    <a:moveTo>
                      <a:pt x="1" y="0"/>
                    </a:moveTo>
                    <a:lnTo>
                      <a:pt x="3344" y="7683"/>
                    </a:lnTo>
                    <a:lnTo>
                      <a:pt x="379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928;p64"/>
              <p:cNvSpPr/>
              <p:nvPr/>
            </p:nvSpPr>
            <p:spPr>
              <a:xfrm>
                <a:off x="2393200" y="3219525"/>
                <a:ext cx="106125" cy="202725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8109" extrusionOk="0">
                    <a:moveTo>
                      <a:pt x="3794" y="450"/>
                    </a:moveTo>
                    <a:lnTo>
                      <a:pt x="3427" y="6978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97" y="64"/>
                      <a:pt x="65" y="97"/>
                    </a:cubicBezTo>
                    <a:cubicBezTo>
                      <a:pt x="33" y="161"/>
                      <a:pt x="1" y="257"/>
                      <a:pt x="33" y="322"/>
                    </a:cubicBezTo>
                    <a:lnTo>
                      <a:pt x="3376" y="7972"/>
                    </a:lnTo>
                    <a:cubicBezTo>
                      <a:pt x="3429" y="8051"/>
                      <a:pt x="3504" y="8109"/>
                      <a:pt x="3582" y="8109"/>
                    </a:cubicBezTo>
                    <a:cubicBezTo>
                      <a:pt x="3599" y="8109"/>
                      <a:pt x="3616" y="8106"/>
                      <a:pt x="3633" y="8101"/>
                    </a:cubicBezTo>
                    <a:cubicBezTo>
                      <a:pt x="3730" y="8101"/>
                      <a:pt x="3794" y="8004"/>
                      <a:pt x="3794" y="7908"/>
                    </a:cubicBezTo>
                    <a:lnTo>
                      <a:pt x="4244" y="225"/>
                    </a:lnTo>
                    <a:cubicBezTo>
                      <a:pt x="4244" y="193"/>
                      <a:pt x="4212" y="129"/>
                      <a:pt x="4180" y="97"/>
                    </a:cubicBezTo>
                    <a:cubicBezTo>
                      <a:pt x="4148" y="32"/>
                      <a:pt x="4083" y="0"/>
                      <a:pt x="4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929;p64"/>
              <p:cNvSpPr/>
              <p:nvPr/>
            </p:nvSpPr>
            <p:spPr>
              <a:xfrm>
                <a:off x="2377950" y="3209875"/>
                <a:ext cx="104475" cy="207350"/>
              </a:xfrm>
              <a:custGeom>
                <a:avLst/>
                <a:gdLst/>
                <a:ahLst/>
                <a:cxnLst/>
                <a:rect l="l" t="t" r="r" b="b"/>
                <a:pathLst>
                  <a:path w="4179" h="8294" extrusionOk="0">
                    <a:moveTo>
                      <a:pt x="0" y="0"/>
                    </a:moveTo>
                    <a:lnTo>
                      <a:pt x="4179" y="8294"/>
                    </a:lnTo>
                    <a:lnTo>
                      <a:pt x="379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930;p64"/>
              <p:cNvSpPr/>
              <p:nvPr/>
            </p:nvSpPr>
            <p:spPr>
              <a:xfrm>
                <a:off x="2372325" y="3205050"/>
                <a:ext cx="115725" cy="217225"/>
              </a:xfrm>
              <a:custGeom>
                <a:avLst/>
                <a:gdLst/>
                <a:ahLst/>
                <a:cxnLst/>
                <a:rect l="l" t="t" r="r" b="b"/>
                <a:pathLst>
                  <a:path w="4629" h="8689" extrusionOk="0">
                    <a:moveTo>
                      <a:pt x="3825" y="418"/>
                    </a:moveTo>
                    <a:lnTo>
                      <a:pt x="4166" y="7535"/>
                    </a:lnTo>
                    <a:lnTo>
                      <a:pt x="4166" y="7535"/>
                    </a:lnTo>
                    <a:lnTo>
                      <a:pt x="579" y="418"/>
                    </a:lnTo>
                    <a:close/>
                    <a:moveTo>
                      <a:pt x="225" y="1"/>
                    </a:moveTo>
                    <a:cubicBezTo>
                      <a:pt x="161" y="1"/>
                      <a:pt x="97" y="33"/>
                      <a:pt x="64" y="97"/>
                    </a:cubicBezTo>
                    <a:cubicBezTo>
                      <a:pt x="0" y="161"/>
                      <a:pt x="0" y="226"/>
                      <a:pt x="32" y="290"/>
                    </a:cubicBezTo>
                    <a:lnTo>
                      <a:pt x="4243" y="8583"/>
                    </a:lnTo>
                    <a:cubicBezTo>
                      <a:pt x="4270" y="8636"/>
                      <a:pt x="4339" y="8688"/>
                      <a:pt x="4416" y="8688"/>
                    </a:cubicBezTo>
                    <a:cubicBezTo>
                      <a:pt x="4433" y="8688"/>
                      <a:pt x="4451" y="8685"/>
                      <a:pt x="4468" y="8680"/>
                    </a:cubicBezTo>
                    <a:cubicBezTo>
                      <a:pt x="4565" y="8647"/>
                      <a:pt x="4629" y="8551"/>
                      <a:pt x="4629" y="8455"/>
                    </a:cubicBezTo>
                    <a:lnTo>
                      <a:pt x="4211" y="193"/>
                    </a:lnTo>
                    <a:cubicBezTo>
                      <a:pt x="4211" y="97"/>
                      <a:pt x="4115" y="1"/>
                      <a:pt x="40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931;p64"/>
              <p:cNvSpPr/>
              <p:nvPr/>
            </p:nvSpPr>
            <p:spPr>
              <a:xfrm>
                <a:off x="2153725" y="3172900"/>
                <a:ext cx="3287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48" h="9773" extrusionOk="0">
                    <a:moveTo>
                      <a:pt x="1" y="1"/>
                    </a:moveTo>
                    <a:lnTo>
                      <a:pt x="2412" y="9773"/>
                    </a:lnTo>
                    <a:lnTo>
                      <a:pt x="13148" y="9773"/>
                    </a:lnTo>
                    <a:lnTo>
                      <a:pt x="11444" y="1126"/>
                    </a:lnTo>
                    <a:lnTo>
                      <a:pt x="6108" y="1126"/>
                    </a:lnTo>
                    <a:lnTo>
                      <a:pt x="51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932;p64"/>
              <p:cNvSpPr/>
              <p:nvPr/>
            </p:nvSpPr>
            <p:spPr>
              <a:xfrm>
                <a:off x="2148100" y="3168075"/>
                <a:ext cx="339950" cy="253975"/>
              </a:xfrm>
              <a:custGeom>
                <a:avLst/>
                <a:gdLst/>
                <a:ahLst/>
                <a:cxnLst/>
                <a:rect l="l" t="t" r="r" b="b"/>
                <a:pathLst>
                  <a:path w="13598" h="10159" extrusionOk="0">
                    <a:moveTo>
                      <a:pt x="5240" y="419"/>
                    </a:moveTo>
                    <a:lnTo>
                      <a:pt x="6173" y="1447"/>
                    </a:lnTo>
                    <a:cubicBezTo>
                      <a:pt x="6205" y="1480"/>
                      <a:pt x="6269" y="1512"/>
                      <a:pt x="6333" y="1512"/>
                    </a:cubicBezTo>
                    <a:lnTo>
                      <a:pt x="11509" y="1512"/>
                    </a:lnTo>
                    <a:lnTo>
                      <a:pt x="13116" y="9741"/>
                    </a:lnTo>
                    <a:lnTo>
                      <a:pt x="2797" y="9741"/>
                    </a:lnTo>
                    <a:lnTo>
                      <a:pt x="483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97" y="33"/>
                      <a:pt x="65" y="65"/>
                    </a:cubicBezTo>
                    <a:cubicBezTo>
                      <a:pt x="1" y="129"/>
                      <a:pt x="1" y="194"/>
                      <a:pt x="1" y="258"/>
                    </a:cubicBezTo>
                    <a:lnTo>
                      <a:pt x="2412" y="9998"/>
                    </a:lnTo>
                    <a:cubicBezTo>
                      <a:pt x="2444" y="10094"/>
                      <a:pt x="2540" y="10159"/>
                      <a:pt x="2637" y="10159"/>
                    </a:cubicBezTo>
                    <a:lnTo>
                      <a:pt x="13373" y="10159"/>
                    </a:lnTo>
                    <a:cubicBezTo>
                      <a:pt x="13437" y="10159"/>
                      <a:pt x="13502" y="10126"/>
                      <a:pt x="13566" y="10094"/>
                    </a:cubicBezTo>
                    <a:cubicBezTo>
                      <a:pt x="13598" y="10030"/>
                      <a:pt x="13598" y="9966"/>
                      <a:pt x="13598" y="9901"/>
                    </a:cubicBezTo>
                    <a:lnTo>
                      <a:pt x="11894" y="1254"/>
                    </a:lnTo>
                    <a:cubicBezTo>
                      <a:pt x="11862" y="1158"/>
                      <a:pt x="11798" y="1094"/>
                      <a:pt x="11669" y="1094"/>
                    </a:cubicBezTo>
                    <a:lnTo>
                      <a:pt x="6435" y="1094"/>
                    </a:lnTo>
                    <a:lnTo>
                      <a:pt x="5498" y="65"/>
                    </a:lnTo>
                    <a:cubicBezTo>
                      <a:pt x="5465" y="1"/>
                      <a:pt x="5401" y="1"/>
                      <a:pt x="53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933;p64"/>
              <p:cNvSpPr/>
              <p:nvPr/>
            </p:nvSpPr>
            <p:spPr>
              <a:xfrm>
                <a:off x="4591075" y="334890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934;p64"/>
              <p:cNvSpPr/>
              <p:nvPr/>
            </p:nvSpPr>
            <p:spPr>
              <a:xfrm>
                <a:off x="4585450" y="334407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8"/>
                    </a:moveTo>
                    <a:lnTo>
                      <a:pt x="4135" y="7530"/>
                    </a:lnTo>
                    <a:lnTo>
                      <a:pt x="4135" y="7530"/>
                    </a:lnTo>
                    <a:lnTo>
                      <a:pt x="579" y="418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58"/>
                      <a:pt x="4405" y="8294"/>
                      <a:pt x="4405" y="8229"/>
                    </a:cubicBezTo>
                    <a:lnTo>
                      <a:pt x="6365" y="258"/>
                    </a:lnTo>
                    <a:cubicBezTo>
                      <a:pt x="6398" y="193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935;p64"/>
              <p:cNvSpPr/>
              <p:nvPr/>
            </p:nvSpPr>
            <p:spPr>
              <a:xfrm>
                <a:off x="4607150" y="3356925"/>
                <a:ext cx="94050" cy="1913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2" extrusionOk="0">
                    <a:moveTo>
                      <a:pt x="1" y="1"/>
                    </a:moveTo>
                    <a:lnTo>
                      <a:pt x="3344" y="7651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936;p64"/>
              <p:cNvSpPr/>
              <p:nvPr/>
            </p:nvSpPr>
            <p:spPr>
              <a:xfrm>
                <a:off x="4601525" y="3351300"/>
                <a:ext cx="105300" cy="2025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2" extrusionOk="0">
                    <a:moveTo>
                      <a:pt x="3762" y="419"/>
                    </a:moveTo>
                    <a:lnTo>
                      <a:pt x="3395" y="6968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62"/>
                      <a:pt x="1" y="226"/>
                      <a:pt x="33" y="290"/>
                    </a:cubicBezTo>
                    <a:lnTo>
                      <a:pt x="3376" y="7973"/>
                    </a:lnTo>
                    <a:cubicBezTo>
                      <a:pt x="3408" y="8069"/>
                      <a:pt x="3504" y="8101"/>
                      <a:pt x="3601" y="8101"/>
                    </a:cubicBezTo>
                    <a:cubicBezTo>
                      <a:pt x="3697" y="8069"/>
                      <a:pt x="3762" y="8005"/>
                      <a:pt x="3762" y="7908"/>
                    </a:cubicBezTo>
                    <a:lnTo>
                      <a:pt x="4212" y="226"/>
                    </a:lnTo>
                    <a:cubicBezTo>
                      <a:pt x="4212" y="162"/>
                      <a:pt x="4179" y="97"/>
                      <a:pt x="4147" y="65"/>
                    </a:cubicBezTo>
                    <a:cubicBezTo>
                      <a:pt x="4115" y="33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937;p64"/>
              <p:cNvSpPr/>
              <p:nvPr/>
            </p:nvSpPr>
            <p:spPr>
              <a:xfrm>
                <a:off x="4586250" y="334167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938;p64"/>
              <p:cNvSpPr/>
              <p:nvPr/>
            </p:nvSpPr>
            <p:spPr>
              <a:xfrm>
                <a:off x="4580625" y="3336050"/>
                <a:ext cx="115750" cy="2178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712" extrusionOk="0">
                    <a:moveTo>
                      <a:pt x="3794" y="450"/>
                    </a:moveTo>
                    <a:lnTo>
                      <a:pt x="4131" y="7475"/>
                    </a:lnTo>
                    <a:lnTo>
                      <a:pt x="547" y="450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64"/>
                      <a:pt x="33" y="129"/>
                    </a:cubicBezTo>
                    <a:cubicBezTo>
                      <a:pt x="1" y="193"/>
                      <a:pt x="1" y="257"/>
                      <a:pt x="33" y="322"/>
                    </a:cubicBezTo>
                    <a:lnTo>
                      <a:pt x="4212" y="8583"/>
                    </a:lnTo>
                    <a:cubicBezTo>
                      <a:pt x="4244" y="8679"/>
                      <a:pt x="4340" y="8711"/>
                      <a:pt x="4437" y="8711"/>
                    </a:cubicBezTo>
                    <a:cubicBezTo>
                      <a:pt x="4533" y="8679"/>
                      <a:pt x="4630" y="8583"/>
                      <a:pt x="4598" y="8486"/>
                    </a:cubicBezTo>
                    <a:lnTo>
                      <a:pt x="4593" y="8392"/>
                    </a:lnTo>
                    <a:lnTo>
                      <a:pt x="4593" y="8392"/>
                    </a:lnTo>
                    <a:lnTo>
                      <a:pt x="4598" y="8390"/>
                    </a:lnTo>
                    <a:lnTo>
                      <a:pt x="4593" y="8380"/>
                    </a:lnTo>
                    <a:lnTo>
                      <a:pt x="4212" y="225"/>
                    </a:lnTo>
                    <a:cubicBezTo>
                      <a:pt x="4212" y="96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939;p64"/>
              <p:cNvSpPr/>
              <p:nvPr/>
            </p:nvSpPr>
            <p:spPr>
              <a:xfrm>
                <a:off x="4361250" y="330470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0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3"/>
                    </a:lnTo>
                    <a:lnTo>
                      <a:pt x="6108" y="1093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940;p64"/>
              <p:cNvSpPr/>
              <p:nvPr/>
            </p:nvSpPr>
            <p:spPr>
              <a:xfrm>
                <a:off x="4355625" y="329907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18"/>
                    </a:moveTo>
                    <a:lnTo>
                      <a:pt x="6172" y="1479"/>
                    </a:lnTo>
                    <a:cubicBezTo>
                      <a:pt x="6204" y="1511"/>
                      <a:pt x="6269" y="1543"/>
                      <a:pt x="6333" y="1543"/>
                    </a:cubicBezTo>
                    <a:lnTo>
                      <a:pt x="11508" y="1543"/>
                    </a:lnTo>
                    <a:lnTo>
                      <a:pt x="13148" y="9772"/>
                    </a:lnTo>
                    <a:lnTo>
                      <a:pt x="2797" y="9772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3"/>
                      <a:pt x="65" y="97"/>
                    </a:cubicBezTo>
                    <a:cubicBezTo>
                      <a:pt x="33" y="129"/>
                      <a:pt x="1" y="193"/>
                      <a:pt x="33" y="258"/>
                    </a:cubicBezTo>
                    <a:lnTo>
                      <a:pt x="2444" y="10029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094"/>
                    </a:cubicBezTo>
                    <a:cubicBezTo>
                      <a:pt x="13598" y="10062"/>
                      <a:pt x="13630" y="9997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5"/>
                      <a:pt x="11701" y="1125"/>
                    </a:cubicBezTo>
                    <a:lnTo>
                      <a:pt x="6439" y="1125"/>
                    </a:lnTo>
                    <a:lnTo>
                      <a:pt x="5529" y="65"/>
                    </a:lnTo>
                    <a:cubicBezTo>
                      <a:pt x="5465" y="33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941;p64"/>
              <p:cNvSpPr/>
              <p:nvPr/>
            </p:nvSpPr>
            <p:spPr>
              <a:xfrm>
                <a:off x="4591075" y="2493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1"/>
                    </a:moveTo>
                    <a:lnTo>
                      <a:pt x="3987" y="7972"/>
                    </a:lnTo>
                    <a:lnTo>
                      <a:pt x="59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942;p64"/>
              <p:cNvSpPr/>
              <p:nvPr/>
            </p:nvSpPr>
            <p:spPr>
              <a:xfrm>
                <a:off x="4585450" y="2489025"/>
                <a:ext cx="15995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1" extrusionOk="0">
                    <a:moveTo>
                      <a:pt x="5883" y="419"/>
                    </a:moveTo>
                    <a:lnTo>
                      <a:pt x="4135" y="7530"/>
                    </a:lnTo>
                    <a:lnTo>
                      <a:pt x="579" y="419"/>
                    </a:lnTo>
                    <a:close/>
                    <a:moveTo>
                      <a:pt x="226" y="1"/>
                    </a:moveTo>
                    <a:cubicBezTo>
                      <a:pt x="162" y="1"/>
                      <a:pt x="65" y="33"/>
                      <a:pt x="33" y="97"/>
                    </a:cubicBezTo>
                    <a:cubicBezTo>
                      <a:pt x="1" y="161"/>
                      <a:pt x="1" y="226"/>
                      <a:pt x="33" y="290"/>
                    </a:cubicBezTo>
                    <a:lnTo>
                      <a:pt x="4019" y="8262"/>
                    </a:lnTo>
                    <a:cubicBezTo>
                      <a:pt x="4051" y="8358"/>
                      <a:pt x="4147" y="8390"/>
                      <a:pt x="4244" y="8390"/>
                    </a:cubicBezTo>
                    <a:cubicBezTo>
                      <a:pt x="4308" y="8390"/>
                      <a:pt x="4405" y="8326"/>
                      <a:pt x="4405" y="8230"/>
                    </a:cubicBezTo>
                    <a:lnTo>
                      <a:pt x="6365" y="258"/>
                    </a:lnTo>
                    <a:cubicBezTo>
                      <a:pt x="6398" y="194"/>
                      <a:pt x="6365" y="129"/>
                      <a:pt x="6333" y="65"/>
                    </a:cubicBezTo>
                    <a:cubicBezTo>
                      <a:pt x="6301" y="33"/>
                      <a:pt x="6237" y="1"/>
                      <a:pt x="61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943;p64"/>
              <p:cNvSpPr/>
              <p:nvPr/>
            </p:nvSpPr>
            <p:spPr>
              <a:xfrm>
                <a:off x="4607150" y="2501900"/>
                <a:ext cx="94050" cy="191275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51" extrusionOk="0">
                    <a:moveTo>
                      <a:pt x="1" y="0"/>
                    </a:moveTo>
                    <a:lnTo>
                      <a:pt x="3344" y="7650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944;p64"/>
              <p:cNvSpPr/>
              <p:nvPr/>
            </p:nvSpPr>
            <p:spPr>
              <a:xfrm>
                <a:off x="4601525" y="2496275"/>
                <a:ext cx="105300" cy="202525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101" extrusionOk="0">
                    <a:moveTo>
                      <a:pt x="3762" y="418"/>
                    </a:moveTo>
                    <a:lnTo>
                      <a:pt x="3395" y="6967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29" y="0"/>
                      <a:pt x="65" y="32"/>
                      <a:pt x="33" y="96"/>
                    </a:cubicBezTo>
                    <a:cubicBezTo>
                      <a:pt x="1" y="161"/>
                      <a:pt x="1" y="225"/>
                      <a:pt x="33" y="321"/>
                    </a:cubicBezTo>
                    <a:lnTo>
                      <a:pt x="3376" y="7972"/>
                    </a:lnTo>
                    <a:cubicBezTo>
                      <a:pt x="3408" y="8068"/>
                      <a:pt x="3504" y="8100"/>
                      <a:pt x="3601" y="8100"/>
                    </a:cubicBezTo>
                    <a:cubicBezTo>
                      <a:pt x="3697" y="8068"/>
                      <a:pt x="3762" y="8004"/>
                      <a:pt x="3762" y="7908"/>
                    </a:cubicBezTo>
                    <a:lnTo>
                      <a:pt x="4212" y="225"/>
                    </a:lnTo>
                    <a:cubicBezTo>
                      <a:pt x="4212" y="161"/>
                      <a:pt x="4179" y="129"/>
                      <a:pt x="4147" y="64"/>
                    </a:cubicBezTo>
                    <a:cubicBezTo>
                      <a:pt x="4115" y="32"/>
                      <a:pt x="4051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945;p64"/>
              <p:cNvSpPr/>
              <p:nvPr/>
            </p:nvSpPr>
            <p:spPr>
              <a:xfrm>
                <a:off x="4586250" y="2486625"/>
                <a:ext cx="104500" cy="206550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2" extrusionOk="0">
                    <a:moveTo>
                      <a:pt x="1" y="0"/>
                    </a:moveTo>
                    <a:lnTo>
                      <a:pt x="4180" y="8261"/>
                    </a:lnTo>
                    <a:lnTo>
                      <a:pt x="376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946;p64"/>
              <p:cNvSpPr/>
              <p:nvPr/>
            </p:nvSpPr>
            <p:spPr>
              <a:xfrm>
                <a:off x="4580625" y="2481800"/>
                <a:ext cx="115750" cy="2172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88" extrusionOk="0">
                    <a:moveTo>
                      <a:pt x="3794" y="418"/>
                    </a:moveTo>
                    <a:lnTo>
                      <a:pt x="4130" y="7441"/>
                    </a:lnTo>
                    <a:lnTo>
                      <a:pt x="547" y="418"/>
                    </a:lnTo>
                    <a:close/>
                    <a:moveTo>
                      <a:pt x="226" y="0"/>
                    </a:moveTo>
                    <a:cubicBezTo>
                      <a:pt x="130" y="0"/>
                      <a:pt x="65" y="33"/>
                      <a:pt x="33" y="97"/>
                    </a:cubicBezTo>
                    <a:cubicBezTo>
                      <a:pt x="1" y="161"/>
                      <a:pt x="1" y="225"/>
                      <a:pt x="33" y="290"/>
                    </a:cubicBezTo>
                    <a:lnTo>
                      <a:pt x="4212" y="8551"/>
                    </a:lnTo>
                    <a:cubicBezTo>
                      <a:pt x="4238" y="8630"/>
                      <a:pt x="4308" y="8688"/>
                      <a:pt x="4386" y="8688"/>
                    </a:cubicBezTo>
                    <a:cubicBezTo>
                      <a:pt x="4403" y="8688"/>
                      <a:pt x="4420" y="8685"/>
                      <a:pt x="4437" y="8679"/>
                    </a:cubicBezTo>
                    <a:cubicBezTo>
                      <a:pt x="4533" y="8647"/>
                      <a:pt x="4630" y="8551"/>
                      <a:pt x="4598" y="8454"/>
                    </a:cubicBezTo>
                    <a:lnTo>
                      <a:pt x="4593" y="8360"/>
                    </a:lnTo>
                    <a:lnTo>
                      <a:pt x="4598" y="8358"/>
                    </a:lnTo>
                    <a:lnTo>
                      <a:pt x="4593" y="8348"/>
                    </a:lnTo>
                    <a:lnTo>
                      <a:pt x="4212" y="193"/>
                    </a:lnTo>
                    <a:cubicBezTo>
                      <a:pt x="4212" y="65"/>
                      <a:pt x="4115" y="0"/>
                      <a:pt x="39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947;p64"/>
              <p:cNvSpPr/>
              <p:nvPr/>
            </p:nvSpPr>
            <p:spPr>
              <a:xfrm>
                <a:off x="4361250" y="2449650"/>
                <a:ext cx="329500" cy="2435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41" extrusionOk="0">
                    <a:moveTo>
                      <a:pt x="1" y="1"/>
                    </a:moveTo>
                    <a:lnTo>
                      <a:pt x="2411" y="9740"/>
                    </a:lnTo>
                    <a:lnTo>
                      <a:pt x="13180" y="9740"/>
                    </a:lnTo>
                    <a:lnTo>
                      <a:pt x="11476" y="1094"/>
                    </a:lnTo>
                    <a:lnTo>
                      <a:pt x="6108" y="1094"/>
                    </a:lnTo>
                    <a:lnTo>
                      <a:pt x="51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948;p64"/>
              <p:cNvSpPr/>
              <p:nvPr/>
            </p:nvSpPr>
            <p:spPr>
              <a:xfrm>
                <a:off x="4355625" y="2444025"/>
                <a:ext cx="340750" cy="254775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91" extrusionOk="0">
                    <a:moveTo>
                      <a:pt x="5272" y="451"/>
                    </a:moveTo>
                    <a:lnTo>
                      <a:pt x="6172" y="1479"/>
                    </a:lnTo>
                    <a:cubicBezTo>
                      <a:pt x="6204" y="1511"/>
                      <a:pt x="6269" y="1544"/>
                      <a:pt x="6333" y="1544"/>
                    </a:cubicBezTo>
                    <a:lnTo>
                      <a:pt x="11508" y="1544"/>
                    </a:lnTo>
                    <a:lnTo>
                      <a:pt x="13148" y="9773"/>
                    </a:lnTo>
                    <a:lnTo>
                      <a:pt x="2797" y="9773"/>
                    </a:lnTo>
                    <a:lnTo>
                      <a:pt x="515" y="451"/>
                    </a:lnTo>
                    <a:close/>
                    <a:moveTo>
                      <a:pt x="226" y="1"/>
                    </a:moveTo>
                    <a:cubicBezTo>
                      <a:pt x="161" y="1"/>
                      <a:pt x="97" y="33"/>
                      <a:pt x="65" y="97"/>
                    </a:cubicBezTo>
                    <a:cubicBezTo>
                      <a:pt x="33" y="161"/>
                      <a:pt x="1" y="226"/>
                      <a:pt x="33" y="290"/>
                    </a:cubicBezTo>
                    <a:lnTo>
                      <a:pt x="2444" y="10030"/>
                    </a:lnTo>
                    <a:cubicBezTo>
                      <a:pt x="2444" y="10126"/>
                      <a:pt x="2540" y="10190"/>
                      <a:pt x="2636" y="10190"/>
                    </a:cubicBezTo>
                    <a:lnTo>
                      <a:pt x="13405" y="10190"/>
                    </a:lnTo>
                    <a:cubicBezTo>
                      <a:pt x="13469" y="10190"/>
                      <a:pt x="13533" y="10158"/>
                      <a:pt x="13565" y="10126"/>
                    </a:cubicBezTo>
                    <a:cubicBezTo>
                      <a:pt x="13598" y="10062"/>
                      <a:pt x="13630" y="9998"/>
                      <a:pt x="13598" y="9933"/>
                    </a:cubicBezTo>
                    <a:lnTo>
                      <a:pt x="11894" y="1286"/>
                    </a:lnTo>
                    <a:cubicBezTo>
                      <a:pt x="11894" y="1190"/>
                      <a:pt x="11798" y="1126"/>
                      <a:pt x="11701" y="1126"/>
                    </a:cubicBezTo>
                    <a:lnTo>
                      <a:pt x="6437" y="1126"/>
                    </a:lnTo>
                    <a:lnTo>
                      <a:pt x="5529" y="97"/>
                    </a:lnTo>
                    <a:cubicBezTo>
                      <a:pt x="5465" y="33"/>
                      <a:pt x="5433" y="1"/>
                      <a:pt x="53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949;p64"/>
              <p:cNvSpPr/>
              <p:nvPr/>
            </p:nvSpPr>
            <p:spPr>
              <a:xfrm>
                <a:off x="4591075" y="3692850"/>
                <a:ext cx="14870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5948" h="7973" extrusionOk="0">
                    <a:moveTo>
                      <a:pt x="1" y="0"/>
                    </a:moveTo>
                    <a:lnTo>
                      <a:pt x="3987" y="7972"/>
                    </a:lnTo>
                    <a:lnTo>
                      <a:pt x="59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950;p64"/>
              <p:cNvSpPr/>
              <p:nvPr/>
            </p:nvSpPr>
            <p:spPr>
              <a:xfrm>
                <a:off x="4585450" y="3687225"/>
                <a:ext cx="159950" cy="209975"/>
              </a:xfrm>
              <a:custGeom>
                <a:avLst/>
                <a:gdLst/>
                <a:ahLst/>
                <a:cxnLst/>
                <a:rect l="l" t="t" r="r" b="b"/>
                <a:pathLst>
                  <a:path w="6398" h="8399" extrusionOk="0">
                    <a:moveTo>
                      <a:pt x="5883" y="418"/>
                    </a:moveTo>
                    <a:lnTo>
                      <a:pt x="4130" y="7549"/>
                    </a:lnTo>
                    <a:lnTo>
                      <a:pt x="579" y="418"/>
                    </a:lnTo>
                    <a:close/>
                    <a:moveTo>
                      <a:pt x="226" y="0"/>
                    </a:moveTo>
                    <a:cubicBezTo>
                      <a:pt x="162" y="0"/>
                      <a:pt x="65" y="32"/>
                      <a:pt x="33" y="97"/>
                    </a:cubicBezTo>
                    <a:cubicBezTo>
                      <a:pt x="1" y="161"/>
                      <a:pt x="1" y="257"/>
                      <a:pt x="33" y="322"/>
                    </a:cubicBezTo>
                    <a:lnTo>
                      <a:pt x="4019" y="8293"/>
                    </a:lnTo>
                    <a:cubicBezTo>
                      <a:pt x="4045" y="8346"/>
                      <a:pt x="4114" y="8398"/>
                      <a:pt x="4191" y="8398"/>
                    </a:cubicBezTo>
                    <a:cubicBezTo>
                      <a:pt x="4209" y="8398"/>
                      <a:pt x="4226" y="8396"/>
                      <a:pt x="4244" y="8390"/>
                    </a:cubicBezTo>
                    <a:cubicBezTo>
                      <a:pt x="4308" y="8390"/>
                      <a:pt x="4405" y="8326"/>
                      <a:pt x="4405" y="8229"/>
                    </a:cubicBezTo>
                    <a:lnTo>
                      <a:pt x="6365" y="257"/>
                    </a:lnTo>
                    <a:cubicBezTo>
                      <a:pt x="6398" y="193"/>
                      <a:pt x="6365" y="129"/>
                      <a:pt x="6333" y="97"/>
                    </a:cubicBezTo>
                    <a:cubicBezTo>
                      <a:pt x="6301" y="32"/>
                      <a:pt x="6237" y="0"/>
                      <a:pt x="6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951;p64"/>
              <p:cNvSpPr/>
              <p:nvPr/>
            </p:nvSpPr>
            <p:spPr>
              <a:xfrm>
                <a:off x="4607150" y="3700075"/>
                <a:ext cx="94050" cy="1921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7684" extrusionOk="0">
                    <a:moveTo>
                      <a:pt x="1" y="1"/>
                    </a:moveTo>
                    <a:lnTo>
                      <a:pt x="3344" y="7683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952;p64"/>
              <p:cNvSpPr/>
              <p:nvPr/>
            </p:nvSpPr>
            <p:spPr>
              <a:xfrm>
                <a:off x="4601525" y="3695250"/>
                <a:ext cx="105300" cy="20195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8078" extrusionOk="0">
                    <a:moveTo>
                      <a:pt x="3762" y="419"/>
                    </a:moveTo>
                    <a:lnTo>
                      <a:pt x="3395" y="6939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29" y="1"/>
                      <a:pt x="65" y="33"/>
                      <a:pt x="33" y="97"/>
                    </a:cubicBezTo>
                    <a:cubicBezTo>
                      <a:pt x="1" y="129"/>
                      <a:pt x="1" y="226"/>
                      <a:pt x="33" y="290"/>
                    </a:cubicBezTo>
                    <a:lnTo>
                      <a:pt x="3376" y="7940"/>
                    </a:lnTo>
                    <a:cubicBezTo>
                      <a:pt x="3402" y="8020"/>
                      <a:pt x="3472" y="8077"/>
                      <a:pt x="3550" y="8077"/>
                    </a:cubicBezTo>
                    <a:cubicBezTo>
                      <a:pt x="3567" y="8077"/>
                      <a:pt x="3584" y="8075"/>
                      <a:pt x="3601" y="8069"/>
                    </a:cubicBezTo>
                    <a:cubicBezTo>
                      <a:pt x="3697" y="8069"/>
                      <a:pt x="3762" y="7972"/>
                      <a:pt x="3762" y="7876"/>
                    </a:cubicBezTo>
                    <a:lnTo>
                      <a:pt x="4212" y="226"/>
                    </a:lnTo>
                    <a:cubicBezTo>
                      <a:pt x="4212" y="161"/>
                      <a:pt x="4179" y="97"/>
                      <a:pt x="4147" y="65"/>
                    </a:cubicBezTo>
                    <a:cubicBezTo>
                      <a:pt x="4115" y="1"/>
                      <a:pt x="4051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953;p64"/>
              <p:cNvSpPr/>
              <p:nvPr/>
            </p:nvSpPr>
            <p:spPr>
              <a:xfrm>
                <a:off x="4586250" y="3685600"/>
                <a:ext cx="104500" cy="206575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8263" extrusionOk="0">
                    <a:moveTo>
                      <a:pt x="1" y="1"/>
                    </a:moveTo>
                    <a:lnTo>
                      <a:pt x="4180" y="8262"/>
                    </a:lnTo>
                    <a:lnTo>
                      <a:pt x="376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954;p64"/>
              <p:cNvSpPr/>
              <p:nvPr/>
            </p:nvSpPr>
            <p:spPr>
              <a:xfrm>
                <a:off x="4580625" y="3679975"/>
                <a:ext cx="115750" cy="217300"/>
              </a:xfrm>
              <a:custGeom>
                <a:avLst/>
                <a:gdLst/>
                <a:ahLst/>
                <a:cxnLst/>
                <a:rect l="l" t="t" r="r" b="b"/>
                <a:pathLst>
                  <a:path w="4630" h="8692" extrusionOk="0">
                    <a:moveTo>
                      <a:pt x="3794" y="419"/>
                    </a:moveTo>
                    <a:lnTo>
                      <a:pt x="4131" y="7473"/>
                    </a:lnTo>
                    <a:lnTo>
                      <a:pt x="547" y="419"/>
                    </a:lnTo>
                    <a:close/>
                    <a:moveTo>
                      <a:pt x="226" y="1"/>
                    </a:moveTo>
                    <a:cubicBezTo>
                      <a:pt x="130" y="1"/>
                      <a:pt x="65" y="33"/>
                      <a:pt x="33" y="97"/>
                    </a:cubicBezTo>
                    <a:cubicBezTo>
                      <a:pt x="1" y="162"/>
                      <a:pt x="1" y="258"/>
                      <a:pt x="33" y="322"/>
                    </a:cubicBezTo>
                    <a:lnTo>
                      <a:pt x="4212" y="8583"/>
                    </a:lnTo>
                    <a:cubicBezTo>
                      <a:pt x="4236" y="8656"/>
                      <a:pt x="4296" y="8692"/>
                      <a:pt x="4366" y="8692"/>
                    </a:cubicBezTo>
                    <a:cubicBezTo>
                      <a:pt x="4389" y="8692"/>
                      <a:pt x="4413" y="8688"/>
                      <a:pt x="4437" y="8680"/>
                    </a:cubicBezTo>
                    <a:cubicBezTo>
                      <a:pt x="4533" y="8648"/>
                      <a:pt x="4630" y="8583"/>
                      <a:pt x="4598" y="8455"/>
                    </a:cubicBezTo>
                    <a:lnTo>
                      <a:pt x="4595" y="8392"/>
                    </a:lnTo>
                    <a:lnTo>
                      <a:pt x="4595" y="8392"/>
                    </a:lnTo>
                    <a:lnTo>
                      <a:pt x="4598" y="8391"/>
                    </a:lnTo>
                    <a:lnTo>
                      <a:pt x="4594" y="8384"/>
                    </a:lnTo>
                    <a:lnTo>
                      <a:pt x="4594" y="8384"/>
                    </a:lnTo>
                    <a:lnTo>
                      <a:pt x="4212" y="194"/>
                    </a:lnTo>
                    <a:cubicBezTo>
                      <a:pt x="4212" y="97"/>
                      <a:pt x="4115" y="1"/>
                      <a:pt x="39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955;p64"/>
              <p:cNvSpPr/>
              <p:nvPr/>
            </p:nvSpPr>
            <p:spPr>
              <a:xfrm>
                <a:off x="4361250" y="3647850"/>
                <a:ext cx="329500" cy="244325"/>
              </a:xfrm>
              <a:custGeom>
                <a:avLst/>
                <a:gdLst/>
                <a:ahLst/>
                <a:cxnLst/>
                <a:rect l="l" t="t" r="r" b="b"/>
                <a:pathLst>
                  <a:path w="13180" h="9773" extrusionOk="0">
                    <a:moveTo>
                      <a:pt x="1" y="0"/>
                    </a:moveTo>
                    <a:lnTo>
                      <a:pt x="2411" y="9772"/>
                    </a:lnTo>
                    <a:lnTo>
                      <a:pt x="13180" y="9772"/>
                    </a:lnTo>
                    <a:lnTo>
                      <a:pt x="11476" y="1125"/>
                    </a:lnTo>
                    <a:lnTo>
                      <a:pt x="6108" y="1125"/>
                    </a:lnTo>
                    <a:lnTo>
                      <a:pt x="51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956;p64"/>
              <p:cNvSpPr/>
              <p:nvPr/>
            </p:nvSpPr>
            <p:spPr>
              <a:xfrm>
                <a:off x="4355625" y="3643025"/>
                <a:ext cx="340750" cy="25395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0158" extrusionOk="0">
                    <a:moveTo>
                      <a:pt x="5272" y="418"/>
                    </a:moveTo>
                    <a:lnTo>
                      <a:pt x="6172" y="1447"/>
                    </a:lnTo>
                    <a:cubicBezTo>
                      <a:pt x="6204" y="1511"/>
                      <a:pt x="6269" y="1511"/>
                      <a:pt x="6333" y="1511"/>
                    </a:cubicBezTo>
                    <a:lnTo>
                      <a:pt x="11508" y="1511"/>
                    </a:lnTo>
                    <a:lnTo>
                      <a:pt x="13148" y="9740"/>
                    </a:lnTo>
                    <a:lnTo>
                      <a:pt x="2797" y="9740"/>
                    </a:lnTo>
                    <a:lnTo>
                      <a:pt x="515" y="418"/>
                    </a:lnTo>
                    <a:close/>
                    <a:moveTo>
                      <a:pt x="226" y="0"/>
                    </a:moveTo>
                    <a:cubicBezTo>
                      <a:pt x="161" y="0"/>
                      <a:pt x="97" y="32"/>
                      <a:pt x="65" y="65"/>
                    </a:cubicBezTo>
                    <a:cubicBezTo>
                      <a:pt x="33" y="129"/>
                      <a:pt x="1" y="193"/>
                      <a:pt x="33" y="257"/>
                    </a:cubicBezTo>
                    <a:lnTo>
                      <a:pt x="2444" y="9997"/>
                    </a:lnTo>
                    <a:cubicBezTo>
                      <a:pt x="2444" y="10094"/>
                      <a:pt x="2540" y="10158"/>
                      <a:pt x="2636" y="10158"/>
                    </a:cubicBezTo>
                    <a:lnTo>
                      <a:pt x="13405" y="10158"/>
                    </a:lnTo>
                    <a:cubicBezTo>
                      <a:pt x="13469" y="10158"/>
                      <a:pt x="13533" y="10126"/>
                      <a:pt x="13565" y="10094"/>
                    </a:cubicBezTo>
                    <a:cubicBezTo>
                      <a:pt x="13598" y="10029"/>
                      <a:pt x="13630" y="9965"/>
                      <a:pt x="13598" y="9901"/>
                    </a:cubicBezTo>
                    <a:lnTo>
                      <a:pt x="11894" y="1286"/>
                    </a:lnTo>
                    <a:cubicBezTo>
                      <a:pt x="11894" y="1157"/>
                      <a:pt x="11798" y="1093"/>
                      <a:pt x="11701" y="1093"/>
                    </a:cubicBezTo>
                    <a:lnTo>
                      <a:pt x="6437" y="1093"/>
                    </a:lnTo>
                    <a:lnTo>
                      <a:pt x="5529" y="65"/>
                    </a:lnTo>
                    <a:cubicBezTo>
                      <a:pt x="5465" y="32"/>
                      <a:pt x="5433" y="0"/>
                      <a:pt x="53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957;p64"/>
              <p:cNvSpPr/>
              <p:nvPr/>
            </p:nvSpPr>
            <p:spPr>
              <a:xfrm>
                <a:off x="3617100" y="2493050"/>
                <a:ext cx="253975" cy="908100"/>
              </a:xfrm>
              <a:custGeom>
                <a:avLst/>
                <a:gdLst/>
                <a:ahLst/>
                <a:cxnLst/>
                <a:rect l="l" t="t" r="r" b="b"/>
                <a:pathLst>
                  <a:path w="10159" h="36324" extrusionOk="0">
                    <a:moveTo>
                      <a:pt x="9741" y="0"/>
                    </a:moveTo>
                    <a:lnTo>
                      <a:pt x="9741" y="10544"/>
                    </a:lnTo>
                    <a:lnTo>
                      <a:pt x="1" y="10544"/>
                    </a:lnTo>
                    <a:lnTo>
                      <a:pt x="1" y="36324"/>
                    </a:lnTo>
                    <a:lnTo>
                      <a:pt x="419" y="36324"/>
                    </a:lnTo>
                    <a:lnTo>
                      <a:pt x="419" y="10962"/>
                    </a:lnTo>
                    <a:lnTo>
                      <a:pt x="10158" y="10962"/>
                    </a:lnTo>
                    <a:lnTo>
                      <a:pt x="1015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958;p64"/>
              <p:cNvSpPr/>
              <p:nvPr/>
            </p:nvSpPr>
            <p:spPr>
              <a:xfrm>
                <a:off x="3711925" y="2493050"/>
                <a:ext cx="11275" cy="266025"/>
              </a:xfrm>
              <a:custGeom>
                <a:avLst/>
                <a:gdLst/>
                <a:ahLst/>
                <a:cxnLst/>
                <a:rect l="l" t="t" r="r" b="b"/>
                <a:pathLst>
                  <a:path w="451" h="10641" extrusionOk="0">
                    <a:moveTo>
                      <a:pt x="1" y="0"/>
                    </a:moveTo>
                    <a:lnTo>
                      <a:pt x="1" y="10640"/>
                    </a:lnTo>
                    <a:lnTo>
                      <a:pt x="451" y="10640"/>
                    </a:lnTo>
                    <a:lnTo>
                      <a:pt x="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959;p64"/>
              <p:cNvSpPr/>
              <p:nvPr/>
            </p:nvSpPr>
            <p:spPr>
              <a:xfrm>
                <a:off x="3850150" y="24769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960;p64"/>
              <p:cNvSpPr/>
              <p:nvPr/>
            </p:nvSpPr>
            <p:spPr>
              <a:xfrm>
                <a:off x="3844525" y="2472150"/>
                <a:ext cx="426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673" extrusionOk="0">
                    <a:moveTo>
                      <a:pt x="869" y="419"/>
                    </a:moveTo>
                    <a:cubicBezTo>
                      <a:pt x="1094" y="419"/>
                      <a:pt x="1254" y="611"/>
                      <a:pt x="1254" y="836"/>
                    </a:cubicBezTo>
                    <a:cubicBezTo>
                      <a:pt x="1254" y="1061"/>
                      <a:pt x="1094" y="1254"/>
                      <a:pt x="869" y="1254"/>
                    </a:cubicBezTo>
                    <a:cubicBezTo>
                      <a:pt x="611" y="1254"/>
                      <a:pt x="451" y="1061"/>
                      <a:pt x="451" y="836"/>
                    </a:cubicBezTo>
                    <a:cubicBezTo>
                      <a:pt x="451" y="611"/>
                      <a:pt x="611" y="419"/>
                      <a:pt x="869" y="419"/>
                    </a:cubicBezTo>
                    <a:close/>
                    <a:moveTo>
                      <a:pt x="869" y="1"/>
                    </a:moveTo>
                    <a:cubicBezTo>
                      <a:pt x="386" y="1"/>
                      <a:pt x="1" y="354"/>
                      <a:pt x="1" y="836"/>
                    </a:cubicBezTo>
                    <a:cubicBezTo>
                      <a:pt x="1" y="1286"/>
                      <a:pt x="386" y="1672"/>
                      <a:pt x="869" y="1672"/>
                    </a:cubicBezTo>
                    <a:cubicBezTo>
                      <a:pt x="1319" y="1672"/>
                      <a:pt x="1704" y="1286"/>
                      <a:pt x="1704" y="836"/>
                    </a:cubicBezTo>
                    <a:cubicBezTo>
                      <a:pt x="1704" y="354"/>
                      <a:pt x="1319" y="1"/>
                      <a:pt x="86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961;p64"/>
              <p:cNvSpPr/>
              <p:nvPr/>
            </p:nvSpPr>
            <p:spPr>
              <a:xfrm>
                <a:off x="3702300" y="247697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43" y="1"/>
                    </a:moveTo>
                    <a:cubicBezTo>
                      <a:pt x="289" y="1"/>
                      <a:pt x="0" y="290"/>
                      <a:pt x="0" y="643"/>
                    </a:cubicBezTo>
                    <a:cubicBezTo>
                      <a:pt x="0" y="997"/>
                      <a:pt x="289" y="1254"/>
                      <a:pt x="643" y="1254"/>
                    </a:cubicBezTo>
                    <a:cubicBezTo>
                      <a:pt x="997" y="1254"/>
                      <a:pt x="1254" y="997"/>
                      <a:pt x="1254" y="643"/>
                    </a:cubicBezTo>
                    <a:cubicBezTo>
                      <a:pt x="1254" y="290"/>
                      <a:pt x="997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962;p64"/>
              <p:cNvSpPr/>
              <p:nvPr/>
            </p:nvSpPr>
            <p:spPr>
              <a:xfrm>
                <a:off x="3697475" y="247215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6"/>
                    </a:cubicBezTo>
                    <a:cubicBezTo>
                      <a:pt x="0" y="1286"/>
                      <a:pt x="354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63;p64"/>
              <p:cNvSpPr/>
              <p:nvPr/>
            </p:nvSpPr>
            <p:spPr>
              <a:xfrm>
                <a:off x="3163075" y="2504300"/>
                <a:ext cx="87625" cy="532825"/>
              </a:xfrm>
              <a:custGeom>
                <a:avLst/>
                <a:gdLst/>
                <a:ahLst/>
                <a:cxnLst/>
                <a:rect l="l" t="t" r="r" b="b"/>
                <a:pathLst>
                  <a:path w="3505" h="21313" extrusionOk="0">
                    <a:moveTo>
                      <a:pt x="0" y="0"/>
                    </a:moveTo>
                    <a:lnTo>
                      <a:pt x="0" y="7779"/>
                    </a:lnTo>
                    <a:lnTo>
                      <a:pt x="3086" y="10865"/>
                    </a:lnTo>
                    <a:lnTo>
                      <a:pt x="3086" y="21312"/>
                    </a:lnTo>
                    <a:lnTo>
                      <a:pt x="3504" y="21312"/>
                    </a:lnTo>
                    <a:lnTo>
                      <a:pt x="3504" y="10672"/>
                    </a:lnTo>
                    <a:lnTo>
                      <a:pt x="450" y="7619"/>
                    </a:lnTo>
                    <a:lnTo>
                      <a:pt x="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64;p64"/>
              <p:cNvSpPr/>
              <p:nvPr/>
            </p:nvSpPr>
            <p:spPr>
              <a:xfrm>
                <a:off x="3153425" y="2481000"/>
                <a:ext cx="31375" cy="31350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4" extrusionOk="0">
                    <a:moveTo>
                      <a:pt x="611" y="0"/>
                    </a:moveTo>
                    <a:cubicBezTo>
                      <a:pt x="258" y="0"/>
                      <a:pt x="1" y="290"/>
                      <a:pt x="1" y="611"/>
                    </a:cubicBezTo>
                    <a:cubicBezTo>
                      <a:pt x="1" y="965"/>
                      <a:pt x="258" y="1254"/>
                      <a:pt x="611" y="1254"/>
                    </a:cubicBezTo>
                    <a:cubicBezTo>
                      <a:pt x="965" y="1254"/>
                      <a:pt x="1254" y="965"/>
                      <a:pt x="1254" y="611"/>
                    </a:cubicBezTo>
                    <a:cubicBezTo>
                      <a:pt x="1254" y="290"/>
                      <a:pt x="965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65;p64"/>
              <p:cNvSpPr/>
              <p:nvPr/>
            </p:nvSpPr>
            <p:spPr>
              <a:xfrm>
                <a:off x="3147800" y="2475375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0"/>
                    </a:moveTo>
                    <a:cubicBezTo>
                      <a:pt x="386" y="0"/>
                      <a:pt x="1" y="386"/>
                      <a:pt x="1" y="836"/>
                    </a:cubicBezTo>
                    <a:cubicBezTo>
                      <a:pt x="1" y="1318"/>
                      <a:pt x="386" y="1672"/>
                      <a:pt x="836" y="1672"/>
                    </a:cubicBezTo>
                    <a:cubicBezTo>
                      <a:pt x="1286" y="1672"/>
                      <a:pt x="1672" y="1318"/>
                      <a:pt x="1672" y="836"/>
                    </a:cubicBezTo>
                    <a:cubicBezTo>
                      <a:pt x="1672" y="386"/>
                      <a:pt x="1286" y="0"/>
                      <a:pt x="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66;p64"/>
              <p:cNvSpPr/>
              <p:nvPr/>
            </p:nvSpPr>
            <p:spPr>
              <a:xfrm>
                <a:off x="2753225" y="2987275"/>
                <a:ext cx="4886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545" h="6815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1219" y="418"/>
                    </a:lnTo>
                    <a:lnTo>
                      <a:pt x="11219" y="6815"/>
                    </a:lnTo>
                    <a:lnTo>
                      <a:pt x="19544" y="6815"/>
                    </a:lnTo>
                    <a:lnTo>
                      <a:pt x="19544" y="6365"/>
                    </a:lnTo>
                    <a:lnTo>
                      <a:pt x="11637" y="6365"/>
                    </a:lnTo>
                    <a:lnTo>
                      <a:pt x="116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67;p64"/>
              <p:cNvSpPr/>
              <p:nvPr/>
            </p:nvSpPr>
            <p:spPr>
              <a:xfrm>
                <a:off x="2737150" y="29768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68;p64"/>
              <p:cNvSpPr/>
              <p:nvPr/>
            </p:nvSpPr>
            <p:spPr>
              <a:xfrm>
                <a:off x="2732325" y="29720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9;p64"/>
              <p:cNvSpPr/>
              <p:nvPr/>
            </p:nvSpPr>
            <p:spPr>
              <a:xfrm>
                <a:off x="2463125" y="3198625"/>
                <a:ext cx="129625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51850" h="7233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9033" y="418"/>
                    </a:lnTo>
                    <a:lnTo>
                      <a:pt x="9033" y="7233"/>
                    </a:lnTo>
                    <a:lnTo>
                      <a:pt x="51849" y="7233"/>
                    </a:lnTo>
                    <a:lnTo>
                      <a:pt x="51849" y="6815"/>
                    </a:lnTo>
                    <a:lnTo>
                      <a:pt x="9451" y="6815"/>
                    </a:lnTo>
                    <a:lnTo>
                      <a:pt x="94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0;p64"/>
              <p:cNvSpPr/>
              <p:nvPr/>
            </p:nvSpPr>
            <p:spPr>
              <a:xfrm>
                <a:off x="2447850" y="318817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58"/>
                      <a:pt x="1" y="611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4" y="965"/>
                      <a:pt x="1254" y="611"/>
                    </a:cubicBezTo>
                    <a:cubicBezTo>
                      <a:pt x="1254" y="258"/>
                      <a:pt x="997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71;p64"/>
              <p:cNvSpPr/>
              <p:nvPr/>
            </p:nvSpPr>
            <p:spPr>
              <a:xfrm>
                <a:off x="2443025" y="3182550"/>
                <a:ext cx="41825" cy="41800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2" extrusionOk="0">
                    <a:moveTo>
                      <a:pt x="837" y="418"/>
                    </a:moveTo>
                    <a:cubicBezTo>
                      <a:pt x="1062" y="418"/>
                      <a:pt x="1255" y="611"/>
                      <a:pt x="1255" y="836"/>
                    </a:cubicBezTo>
                    <a:cubicBezTo>
                      <a:pt x="1255" y="1061"/>
                      <a:pt x="1062" y="1254"/>
                      <a:pt x="837" y="1254"/>
                    </a:cubicBezTo>
                    <a:cubicBezTo>
                      <a:pt x="612" y="1254"/>
                      <a:pt x="419" y="1061"/>
                      <a:pt x="419" y="836"/>
                    </a:cubicBezTo>
                    <a:cubicBezTo>
                      <a:pt x="419" y="611"/>
                      <a:pt x="612" y="418"/>
                      <a:pt x="837" y="418"/>
                    </a:cubicBezTo>
                    <a:close/>
                    <a:moveTo>
                      <a:pt x="837" y="0"/>
                    </a:moveTo>
                    <a:cubicBezTo>
                      <a:pt x="355" y="0"/>
                      <a:pt x="1" y="386"/>
                      <a:pt x="1" y="836"/>
                    </a:cubicBezTo>
                    <a:cubicBezTo>
                      <a:pt x="1" y="1318"/>
                      <a:pt x="355" y="1672"/>
                      <a:pt x="837" y="1672"/>
                    </a:cubicBezTo>
                    <a:cubicBezTo>
                      <a:pt x="1287" y="1672"/>
                      <a:pt x="1672" y="1318"/>
                      <a:pt x="1672" y="836"/>
                    </a:cubicBezTo>
                    <a:cubicBezTo>
                      <a:pt x="1672" y="386"/>
                      <a:pt x="1287" y="0"/>
                      <a:pt x="83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72;p64"/>
              <p:cNvSpPr/>
              <p:nvPr/>
            </p:nvSpPr>
            <p:spPr>
              <a:xfrm>
                <a:off x="2906725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14272" y="1"/>
                    </a:moveTo>
                    <a:lnTo>
                      <a:pt x="14272" y="5497"/>
                    </a:lnTo>
                    <a:lnTo>
                      <a:pt x="10544" y="5497"/>
                    </a:lnTo>
                    <a:lnTo>
                      <a:pt x="10544" y="11862"/>
                    </a:lnTo>
                    <a:lnTo>
                      <a:pt x="0" y="11862"/>
                    </a:lnTo>
                    <a:lnTo>
                      <a:pt x="0" y="12280"/>
                    </a:lnTo>
                    <a:lnTo>
                      <a:pt x="10961" y="12280"/>
                    </a:lnTo>
                    <a:lnTo>
                      <a:pt x="10961" y="5915"/>
                    </a:lnTo>
                    <a:lnTo>
                      <a:pt x="14722" y="5915"/>
                    </a:lnTo>
                    <a:lnTo>
                      <a:pt x="147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973;p64"/>
              <p:cNvSpPr/>
              <p:nvPr/>
            </p:nvSpPr>
            <p:spPr>
              <a:xfrm>
                <a:off x="2892250" y="3755525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0"/>
                    </a:moveTo>
                    <a:cubicBezTo>
                      <a:pt x="290" y="0"/>
                      <a:pt x="1" y="290"/>
                      <a:pt x="1" y="643"/>
                    </a:cubicBezTo>
                    <a:cubicBezTo>
                      <a:pt x="1" y="997"/>
                      <a:pt x="290" y="1254"/>
                      <a:pt x="644" y="1254"/>
                    </a:cubicBezTo>
                    <a:cubicBezTo>
                      <a:pt x="965" y="1254"/>
                      <a:pt x="1254" y="997"/>
                      <a:pt x="1254" y="643"/>
                    </a:cubicBezTo>
                    <a:cubicBezTo>
                      <a:pt x="1254" y="290"/>
                      <a:pt x="965" y="0"/>
                      <a:pt x="6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974;p64"/>
              <p:cNvSpPr/>
              <p:nvPr/>
            </p:nvSpPr>
            <p:spPr>
              <a:xfrm>
                <a:off x="2887425" y="3750700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7" y="418"/>
                    </a:moveTo>
                    <a:cubicBezTo>
                      <a:pt x="1062" y="418"/>
                      <a:pt x="1254" y="611"/>
                      <a:pt x="1254" y="836"/>
                    </a:cubicBezTo>
                    <a:cubicBezTo>
                      <a:pt x="1254" y="1061"/>
                      <a:pt x="1062" y="1254"/>
                      <a:pt x="837" y="1254"/>
                    </a:cubicBezTo>
                    <a:cubicBezTo>
                      <a:pt x="579" y="1254"/>
                      <a:pt x="419" y="1061"/>
                      <a:pt x="419" y="836"/>
                    </a:cubicBezTo>
                    <a:cubicBezTo>
                      <a:pt x="419" y="611"/>
                      <a:pt x="579" y="418"/>
                      <a:pt x="837" y="418"/>
                    </a:cubicBezTo>
                    <a:close/>
                    <a:moveTo>
                      <a:pt x="837" y="1"/>
                    </a:moveTo>
                    <a:cubicBezTo>
                      <a:pt x="354" y="1"/>
                      <a:pt x="1" y="354"/>
                      <a:pt x="1" y="836"/>
                    </a:cubicBezTo>
                    <a:cubicBezTo>
                      <a:pt x="1" y="1286"/>
                      <a:pt x="354" y="1672"/>
                      <a:pt x="837" y="1672"/>
                    </a:cubicBezTo>
                    <a:cubicBezTo>
                      <a:pt x="1287" y="1672"/>
                      <a:pt x="1672" y="1286"/>
                      <a:pt x="1672" y="836"/>
                    </a:cubicBezTo>
                    <a:cubicBezTo>
                      <a:pt x="1672" y="354"/>
                      <a:pt x="1287" y="1"/>
                      <a:pt x="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3975;p64"/>
              <p:cNvSpPr/>
              <p:nvPr/>
            </p:nvSpPr>
            <p:spPr>
              <a:xfrm>
                <a:off x="3579350" y="3472650"/>
                <a:ext cx="368075" cy="307000"/>
              </a:xfrm>
              <a:custGeom>
                <a:avLst/>
                <a:gdLst/>
                <a:ahLst/>
                <a:cxnLst/>
                <a:rect l="l" t="t" r="r" b="b"/>
                <a:pathLst>
                  <a:path w="14723" h="12280" extrusionOk="0">
                    <a:moveTo>
                      <a:pt x="0" y="1"/>
                    </a:moveTo>
                    <a:lnTo>
                      <a:pt x="0" y="5915"/>
                    </a:lnTo>
                    <a:lnTo>
                      <a:pt x="3729" y="5915"/>
                    </a:lnTo>
                    <a:lnTo>
                      <a:pt x="3729" y="12280"/>
                    </a:lnTo>
                    <a:lnTo>
                      <a:pt x="14722" y="12280"/>
                    </a:lnTo>
                    <a:lnTo>
                      <a:pt x="14722" y="11862"/>
                    </a:lnTo>
                    <a:lnTo>
                      <a:pt x="4147" y="11862"/>
                    </a:lnTo>
                    <a:lnTo>
                      <a:pt x="4147" y="5497"/>
                    </a:lnTo>
                    <a:lnTo>
                      <a:pt x="418" y="5497"/>
                    </a:lnTo>
                    <a:lnTo>
                      <a:pt x="4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976;p64"/>
              <p:cNvSpPr/>
              <p:nvPr/>
            </p:nvSpPr>
            <p:spPr>
              <a:xfrm>
                <a:off x="3930525" y="3755525"/>
                <a:ext cx="31350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255" extrusionOk="0">
                    <a:moveTo>
                      <a:pt x="611" y="0"/>
                    </a:moveTo>
                    <a:cubicBezTo>
                      <a:pt x="257" y="0"/>
                      <a:pt x="0" y="290"/>
                      <a:pt x="0" y="643"/>
                    </a:cubicBezTo>
                    <a:cubicBezTo>
                      <a:pt x="0" y="997"/>
                      <a:pt x="257" y="1254"/>
                      <a:pt x="611" y="1254"/>
                    </a:cubicBezTo>
                    <a:cubicBezTo>
                      <a:pt x="964" y="1254"/>
                      <a:pt x="1254" y="997"/>
                      <a:pt x="1254" y="643"/>
                    </a:cubicBezTo>
                    <a:cubicBezTo>
                      <a:pt x="1254" y="290"/>
                      <a:pt x="964" y="0"/>
                      <a:pt x="6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977;p64"/>
              <p:cNvSpPr/>
              <p:nvPr/>
            </p:nvSpPr>
            <p:spPr>
              <a:xfrm>
                <a:off x="3924900" y="3750700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8"/>
                    </a:moveTo>
                    <a:cubicBezTo>
                      <a:pt x="1061" y="418"/>
                      <a:pt x="1254" y="611"/>
                      <a:pt x="1254" y="836"/>
                    </a:cubicBezTo>
                    <a:cubicBezTo>
                      <a:pt x="1254" y="1061"/>
                      <a:pt x="1061" y="1254"/>
                      <a:pt x="836" y="1254"/>
                    </a:cubicBezTo>
                    <a:cubicBezTo>
                      <a:pt x="611" y="1254"/>
                      <a:pt x="418" y="1061"/>
                      <a:pt x="418" y="836"/>
                    </a:cubicBezTo>
                    <a:cubicBezTo>
                      <a:pt x="418" y="611"/>
                      <a:pt x="611" y="418"/>
                      <a:pt x="836" y="418"/>
                    </a:cubicBezTo>
                    <a:close/>
                    <a:moveTo>
                      <a:pt x="836" y="1"/>
                    </a:moveTo>
                    <a:cubicBezTo>
                      <a:pt x="386" y="1"/>
                      <a:pt x="0" y="354"/>
                      <a:pt x="0" y="836"/>
                    </a:cubicBezTo>
                    <a:cubicBezTo>
                      <a:pt x="0" y="1286"/>
                      <a:pt x="386" y="1672"/>
                      <a:pt x="836" y="1672"/>
                    </a:cubicBezTo>
                    <a:cubicBezTo>
                      <a:pt x="1286" y="1672"/>
                      <a:pt x="1672" y="1286"/>
                      <a:pt x="1672" y="836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978;p64"/>
              <p:cNvSpPr/>
              <p:nvPr/>
            </p:nvSpPr>
            <p:spPr>
              <a:xfrm>
                <a:off x="3717550" y="3065225"/>
                <a:ext cx="429150" cy="208150"/>
              </a:xfrm>
              <a:custGeom>
                <a:avLst/>
                <a:gdLst/>
                <a:ahLst/>
                <a:cxnLst/>
                <a:rect l="l" t="t" r="r" b="b"/>
                <a:pathLst>
                  <a:path w="17166" h="8326" extrusionOk="0">
                    <a:moveTo>
                      <a:pt x="12537" y="0"/>
                    </a:moveTo>
                    <a:lnTo>
                      <a:pt x="12537" y="2829"/>
                    </a:lnTo>
                    <a:lnTo>
                      <a:pt x="7491" y="2829"/>
                    </a:lnTo>
                    <a:lnTo>
                      <a:pt x="7491" y="7908"/>
                    </a:lnTo>
                    <a:lnTo>
                      <a:pt x="1" y="7908"/>
                    </a:lnTo>
                    <a:lnTo>
                      <a:pt x="1" y="8326"/>
                    </a:lnTo>
                    <a:lnTo>
                      <a:pt x="7908" y="8326"/>
                    </a:lnTo>
                    <a:lnTo>
                      <a:pt x="7908" y="3279"/>
                    </a:lnTo>
                    <a:lnTo>
                      <a:pt x="12955" y="3279"/>
                    </a:lnTo>
                    <a:lnTo>
                      <a:pt x="12955" y="418"/>
                    </a:lnTo>
                    <a:lnTo>
                      <a:pt x="17166" y="418"/>
                    </a:lnTo>
                    <a:lnTo>
                      <a:pt x="171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979;p64"/>
              <p:cNvSpPr/>
              <p:nvPr/>
            </p:nvSpPr>
            <p:spPr>
              <a:xfrm>
                <a:off x="4137850" y="305075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3" y="1"/>
                    </a:moveTo>
                    <a:cubicBezTo>
                      <a:pt x="290" y="1"/>
                      <a:pt x="0" y="290"/>
                      <a:pt x="0" y="644"/>
                    </a:cubicBezTo>
                    <a:cubicBezTo>
                      <a:pt x="0" y="997"/>
                      <a:pt x="290" y="1254"/>
                      <a:pt x="643" y="1254"/>
                    </a:cubicBezTo>
                    <a:cubicBezTo>
                      <a:pt x="965" y="1254"/>
                      <a:pt x="1254" y="997"/>
                      <a:pt x="1254" y="644"/>
                    </a:cubicBezTo>
                    <a:cubicBezTo>
                      <a:pt x="1254" y="290"/>
                      <a:pt x="965" y="1"/>
                      <a:pt x="6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980;p64"/>
              <p:cNvSpPr/>
              <p:nvPr/>
            </p:nvSpPr>
            <p:spPr>
              <a:xfrm>
                <a:off x="4133025" y="3045925"/>
                <a:ext cx="41825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3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5"/>
                      <a:pt x="836" y="1255"/>
                    </a:cubicBezTo>
                    <a:cubicBezTo>
                      <a:pt x="611" y="1255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1" y="387"/>
                      <a:pt x="1" y="837"/>
                    </a:cubicBezTo>
                    <a:cubicBezTo>
                      <a:pt x="1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87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981;p64"/>
              <p:cNvSpPr/>
              <p:nvPr/>
            </p:nvSpPr>
            <p:spPr>
              <a:xfrm>
                <a:off x="3828450" y="3381050"/>
                <a:ext cx="499875" cy="17520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7008" extrusionOk="0">
                    <a:moveTo>
                      <a:pt x="1" y="0"/>
                    </a:moveTo>
                    <a:lnTo>
                      <a:pt x="1" y="418"/>
                    </a:lnTo>
                    <a:lnTo>
                      <a:pt x="13630" y="418"/>
                    </a:lnTo>
                    <a:lnTo>
                      <a:pt x="13630" y="4147"/>
                    </a:lnTo>
                    <a:lnTo>
                      <a:pt x="19577" y="4147"/>
                    </a:lnTo>
                    <a:lnTo>
                      <a:pt x="19577" y="7008"/>
                    </a:lnTo>
                    <a:lnTo>
                      <a:pt x="19995" y="7008"/>
                    </a:lnTo>
                    <a:lnTo>
                      <a:pt x="19995" y="3729"/>
                    </a:lnTo>
                    <a:lnTo>
                      <a:pt x="14048" y="3729"/>
                    </a:lnTo>
                    <a:lnTo>
                      <a:pt x="140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982;p64"/>
              <p:cNvSpPr/>
              <p:nvPr/>
            </p:nvSpPr>
            <p:spPr>
              <a:xfrm>
                <a:off x="4307400" y="3550600"/>
                <a:ext cx="31375" cy="31375"/>
              </a:xfrm>
              <a:custGeom>
                <a:avLst/>
                <a:gdLst/>
                <a:ahLst/>
                <a:cxnLst/>
                <a:rect l="l" t="t" r="r" b="b"/>
                <a:pathLst>
                  <a:path w="1255" h="1255" extrusionOk="0">
                    <a:moveTo>
                      <a:pt x="644" y="1"/>
                    </a:moveTo>
                    <a:cubicBezTo>
                      <a:pt x="290" y="1"/>
                      <a:pt x="1" y="290"/>
                      <a:pt x="1" y="644"/>
                    </a:cubicBezTo>
                    <a:cubicBezTo>
                      <a:pt x="1" y="965"/>
                      <a:pt x="290" y="1254"/>
                      <a:pt x="644" y="1254"/>
                    </a:cubicBezTo>
                    <a:cubicBezTo>
                      <a:pt x="997" y="1254"/>
                      <a:pt x="1255" y="965"/>
                      <a:pt x="1255" y="644"/>
                    </a:cubicBezTo>
                    <a:cubicBezTo>
                      <a:pt x="1255" y="290"/>
                      <a:pt x="997" y="1"/>
                      <a:pt x="6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983;p64"/>
              <p:cNvSpPr/>
              <p:nvPr/>
            </p:nvSpPr>
            <p:spPr>
              <a:xfrm>
                <a:off x="4302600" y="3545775"/>
                <a:ext cx="41800" cy="41825"/>
              </a:xfrm>
              <a:custGeom>
                <a:avLst/>
                <a:gdLst/>
                <a:ahLst/>
                <a:cxnLst/>
                <a:rect l="l" t="t" r="r" b="b"/>
                <a:pathLst>
                  <a:path w="1672" h="1673" extrusionOk="0">
                    <a:moveTo>
                      <a:pt x="836" y="419"/>
                    </a:moveTo>
                    <a:cubicBezTo>
                      <a:pt x="1061" y="419"/>
                      <a:pt x="1254" y="612"/>
                      <a:pt x="1254" y="837"/>
                    </a:cubicBezTo>
                    <a:cubicBezTo>
                      <a:pt x="1254" y="1062"/>
                      <a:pt x="1061" y="1254"/>
                      <a:pt x="836" y="1254"/>
                    </a:cubicBezTo>
                    <a:cubicBezTo>
                      <a:pt x="611" y="1254"/>
                      <a:pt x="418" y="1062"/>
                      <a:pt x="418" y="837"/>
                    </a:cubicBezTo>
                    <a:cubicBezTo>
                      <a:pt x="418" y="612"/>
                      <a:pt x="611" y="419"/>
                      <a:pt x="836" y="419"/>
                    </a:cubicBezTo>
                    <a:close/>
                    <a:moveTo>
                      <a:pt x="836" y="1"/>
                    </a:moveTo>
                    <a:cubicBezTo>
                      <a:pt x="354" y="1"/>
                      <a:pt x="0" y="354"/>
                      <a:pt x="0" y="837"/>
                    </a:cubicBezTo>
                    <a:cubicBezTo>
                      <a:pt x="0" y="1287"/>
                      <a:pt x="354" y="1672"/>
                      <a:pt x="836" y="1672"/>
                    </a:cubicBezTo>
                    <a:cubicBezTo>
                      <a:pt x="1286" y="1672"/>
                      <a:pt x="1672" y="1287"/>
                      <a:pt x="1672" y="837"/>
                    </a:cubicBezTo>
                    <a:cubicBezTo>
                      <a:pt x="1672" y="354"/>
                      <a:pt x="1286" y="1"/>
                      <a:pt x="8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984;p64"/>
              <p:cNvSpPr/>
              <p:nvPr/>
            </p:nvSpPr>
            <p:spPr>
              <a:xfrm>
                <a:off x="2974225" y="2715850"/>
                <a:ext cx="920950" cy="791375"/>
              </a:xfrm>
              <a:custGeom>
                <a:avLst/>
                <a:gdLst/>
                <a:ahLst/>
                <a:cxnLst/>
                <a:rect l="l" t="t" r="r" b="b"/>
                <a:pathLst>
                  <a:path w="36838" h="31655" extrusionOk="0">
                    <a:moveTo>
                      <a:pt x="18415" y="1"/>
                    </a:moveTo>
                    <a:cubicBezTo>
                      <a:pt x="17945" y="1"/>
                      <a:pt x="17471" y="234"/>
                      <a:pt x="17198" y="700"/>
                    </a:cubicBezTo>
                    <a:lnTo>
                      <a:pt x="547" y="29565"/>
                    </a:lnTo>
                    <a:cubicBezTo>
                      <a:pt x="0" y="30498"/>
                      <a:pt x="675" y="31655"/>
                      <a:pt x="1736" y="31655"/>
                    </a:cubicBezTo>
                    <a:lnTo>
                      <a:pt x="35070" y="31655"/>
                    </a:lnTo>
                    <a:cubicBezTo>
                      <a:pt x="36163" y="31655"/>
                      <a:pt x="36838" y="30498"/>
                      <a:pt x="36291" y="29565"/>
                    </a:cubicBezTo>
                    <a:lnTo>
                      <a:pt x="19608" y="700"/>
                    </a:lnTo>
                    <a:cubicBezTo>
                      <a:pt x="19351" y="234"/>
                      <a:pt x="18885" y="1"/>
                      <a:pt x="18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985;p64"/>
              <p:cNvSpPr/>
              <p:nvPr/>
            </p:nvSpPr>
            <p:spPr>
              <a:xfrm>
                <a:off x="2977425" y="2710025"/>
                <a:ext cx="914550" cy="802825"/>
              </a:xfrm>
              <a:custGeom>
                <a:avLst/>
                <a:gdLst/>
                <a:ahLst/>
                <a:cxnLst/>
                <a:rect l="l" t="t" r="r" b="b"/>
                <a:pathLst>
                  <a:path w="36582" h="32113" extrusionOk="0">
                    <a:moveTo>
                      <a:pt x="18291" y="451"/>
                    </a:moveTo>
                    <a:cubicBezTo>
                      <a:pt x="18677" y="451"/>
                      <a:pt x="19095" y="643"/>
                      <a:pt x="19320" y="1029"/>
                    </a:cubicBezTo>
                    <a:lnTo>
                      <a:pt x="35970" y="29895"/>
                    </a:lnTo>
                    <a:cubicBezTo>
                      <a:pt x="36099" y="30088"/>
                      <a:pt x="36131" y="30313"/>
                      <a:pt x="36131" y="30506"/>
                    </a:cubicBezTo>
                    <a:cubicBezTo>
                      <a:pt x="36131" y="30795"/>
                      <a:pt x="36035" y="31116"/>
                      <a:pt x="35810" y="31309"/>
                    </a:cubicBezTo>
                    <a:cubicBezTo>
                      <a:pt x="35585" y="31534"/>
                      <a:pt x="35295" y="31695"/>
                      <a:pt x="34942" y="31695"/>
                    </a:cubicBezTo>
                    <a:lnTo>
                      <a:pt x="1608" y="31695"/>
                    </a:lnTo>
                    <a:cubicBezTo>
                      <a:pt x="1255" y="31695"/>
                      <a:pt x="965" y="31534"/>
                      <a:pt x="772" y="31309"/>
                    </a:cubicBezTo>
                    <a:cubicBezTo>
                      <a:pt x="547" y="31116"/>
                      <a:pt x="419" y="30795"/>
                      <a:pt x="419" y="30506"/>
                    </a:cubicBezTo>
                    <a:cubicBezTo>
                      <a:pt x="419" y="30313"/>
                      <a:pt x="483" y="30088"/>
                      <a:pt x="580" y="29895"/>
                    </a:cubicBezTo>
                    <a:lnTo>
                      <a:pt x="17262" y="1029"/>
                    </a:lnTo>
                    <a:cubicBezTo>
                      <a:pt x="17487" y="643"/>
                      <a:pt x="17873" y="451"/>
                      <a:pt x="18291" y="451"/>
                    </a:cubicBezTo>
                    <a:close/>
                    <a:moveTo>
                      <a:pt x="18291" y="0"/>
                    </a:moveTo>
                    <a:cubicBezTo>
                      <a:pt x="17745" y="0"/>
                      <a:pt x="17198" y="290"/>
                      <a:pt x="16877" y="804"/>
                    </a:cubicBezTo>
                    <a:lnTo>
                      <a:pt x="226" y="29702"/>
                    </a:lnTo>
                    <a:cubicBezTo>
                      <a:pt x="65" y="29959"/>
                      <a:pt x="1" y="30216"/>
                      <a:pt x="1" y="30506"/>
                    </a:cubicBezTo>
                    <a:cubicBezTo>
                      <a:pt x="1" y="30924"/>
                      <a:pt x="162" y="31309"/>
                      <a:pt x="451" y="31631"/>
                    </a:cubicBezTo>
                    <a:cubicBezTo>
                      <a:pt x="740" y="31920"/>
                      <a:pt x="1158" y="32113"/>
                      <a:pt x="1608" y="32113"/>
                    </a:cubicBezTo>
                    <a:lnTo>
                      <a:pt x="34942" y="32113"/>
                    </a:lnTo>
                    <a:cubicBezTo>
                      <a:pt x="35424" y="32113"/>
                      <a:pt x="35842" y="31920"/>
                      <a:pt x="36099" y="31631"/>
                    </a:cubicBezTo>
                    <a:cubicBezTo>
                      <a:pt x="36388" y="31309"/>
                      <a:pt x="36581" y="30924"/>
                      <a:pt x="36581" y="30506"/>
                    </a:cubicBezTo>
                    <a:cubicBezTo>
                      <a:pt x="36581" y="30216"/>
                      <a:pt x="36485" y="29959"/>
                      <a:pt x="36356" y="29702"/>
                    </a:cubicBezTo>
                    <a:lnTo>
                      <a:pt x="19673" y="804"/>
                    </a:lnTo>
                    <a:cubicBezTo>
                      <a:pt x="19384" y="290"/>
                      <a:pt x="18838" y="0"/>
                      <a:pt x="18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986;p64"/>
              <p:cNvSpPr/>
              <p:nvPr/>
            </p:nvSpPr>
            <p:spPr>
              <a:xfrm>
                <a:off x="3012800" y="2747600"/>
                <a:ext cx="843800" cy="729900"/>
              </a:xfrm>
              <a:custGeom>
                <a:avLst/>
                <a:gdLst/>
                <a:ahLst/>
                <a:cxnLst/>
                <a:rect l="l" t="t" r="r" b="b"/>
                <a:pathLst>
                  <a:path w="33752" h="29196" extrusionOk="0">
                    <a:moveTo>
                      <a:pt x="16876" y="0"/>
                    </a:moveTo>
                    <a:cubicBezTo>
                      <a:pt x="16764" y="0"/>
                      <a:pt x="16651" y="56"/>
                      <a:pt x="16587" y="169"/>
                    </a:cubicBezTo>
                    <a:lnTo>
                      <a:pt x="129" y="28681"/>
                    </a:lnTo>
                    <a:cubicBezTo>
                      <a:pt x="0" y="28906"/>
                      <a:pt x="161" y="29195"/>
                      <a:pt x="418" y="29195"/>
                    </a:cubicBezTo>
                    <a:lnTo>
                      <a:pt x="33334" y="29195"/>
                    </a:lnTo>
                    <a:cubicBezTo>
                      <a:pt x="33591" y="29195"/>
                      <a:pt x="33752" y="28906"/>
                      <a:pt x="33623" y="28681"/>
                    </a:cubicBezTo>
                    <a:lnTo>
                      <a:pt x="17165" y="169"/>
                    </a:lnTo>
                    <a:cubicBezTo>
                      <a:pt x="17101" y="56"/>
                      <a:pt x="16989" y="0"/>
                      <a:pt x="168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987;p64"/>
              <p:cNvSpPr/>
              <p:nvPr/>
            </p:nvSpPr>
            <p:spPr>
              <a:xfrm>
                <a:off x="3009575" y="2742175"/>
                <a:ext cx="850250" cy="740950"/>
              </a:xfrm>
              <a:custGeom>
                <a:avLst/>
                <a:gdLst/>
                <a:ahLst/>
                <a:cxnLst/>
                <a:rect l="l" t="t" r="r" b="b"/>
                <a:pathLst>
                  <a:path w="34010" h="29638" extrusionOk="0">
                    <a:moveTo>
                      <a:pt x="17005" y="450"/>
                    </a:moveTo>
                    <a:lnTo>
                      <a:pt x="17102" y="515"/>
                    </a:lnTo>
                    <a:lnTo>
                      <a:pt x="33559" y="29027"/>
                    </a:lnTo>
                    <a:lnTo>
                      <a:pt x="33592" y="29091"/>
                    </a:lnTo>
                    <a:lnTo>
                      <a:pt x="33559" y="29155"/>
                    </a:lnTo>
                    <a:lnTo>
                      <a:pt x="33463" y="29220"/>
                    </a:lnTo>
                    <a:lnTo>
                      <a:pt x="547" y="29220"/>
                    </a:lnTo>
                    <a:lnTo>
                      <a:pt x="451" y="29155"/>
                    </a:lnTo>
                    <a:lnTo>
                      <a:pt x="419" y="29091"/>
                    </a:lnTo>
                    <a:lnTo>
                      <a:pt x="419" y="29027"/>
                    </a:lnTo>
                    <a:lnTo>
                      <a:pt x="16877" y="515"/>
                    </a:lnTo>
                    <a:lnTo>
                      <a:pt x="17005" y="450"/>
                    </a:lnTo>
                    <a:close/>
                    <a:moveTo>
                      <a:pt x="17005" y="0"/>
                    </a:moveTo>
                    <a:cubicBezTo>
                      <a:pt x="16812" y="0"/>
                      <a:pt x="16619" y="97"/>
                      <a:pt x="16523" y="290"/>
                    </a:cubicBezTo>
                    <a:lnTo>
                      <a:pt x="65" y="28802"/>
                    </a:lnTo>
                    <a:cubicBezTo>
                      <a:pt x="1" y="28898"/>
                      <a:pt x="1" y="28995"/>
                      <a:pt x="1" y="29091"/>
                    </a:cubicBezTo>
                    <a:cubicBezTo>
                      <a:pt x="1" y="29380"/>
                      <a:pt x="226" y="29638"/>
                      <a:pt x="547" y="29638"/>
                    </a:cubicBezTo>
                    <a:lnTo>
                      <a:pt x="33463" y="29638"/>
                    </a:lnTo>
                    <a:cubicBezTo>
                      <a:pt x="33784" y="29638"/>
                      <a:pt x="34009" y="29380"/>
                      <a:pt x="34009" y="29091"/>
                    </a:cubicBezTo>
                    <a:cubicBezTo>
                      <a:pt x="34009" y="28995"/>
                      <a:pt x="33977" y="28898"/>
                      <a:pt x="33945" y="28802"/>
                    </a:cubicBezTo>
                    <a:lnTo>
                      <a:pt x="17487" y="290"/>
                    </a:lnTo>
                    <a:cubicBezTo>
                      <a:pt x="17359" y="97"/>
                      <a:pt x="17166" y="0"/>
                      <a:pt x="170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988;p64"/>
              <p:cNvSpPr/>
              <p:nvPr/>
            </p:nvSpPr>
            <p:spPr>
              <a:xfrm>
                <a:off x="3366375" y="2914550"/>
                <a:ext cx="135851" cy="521150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20846" extrusionOk="0">
                    <a:moveTo>
                      <a:pt x="2721" y="0"/>
                    </a:moveTo>
                    <a:cubicBezTo>
                      <a:pt x="2259" y="0"/>
                      <a:pt x="1801" y="113"/>
                      <a:pt x="1351" y="338"/>
                    </a:cubicBezTo>
                    <a:cubicBezTo>
                      <a:pt x="419" y="788"/>
                      <a:pt x="1" y="1527"/>
                      <a:pt x="129" y="2556"/>
                    </a:cubicBezTo>
                    <a:lnTo>
                      <a:pt x="1415" y="12681"/>
                    </a:lnTo>
                    <a:cubicBezTo>
                      <a:pt x="1479" y="13099"/>
                      <a:pt x="1608" y="13421"/>
                      <a:pt x="1897" y="13646"/>
                    </a:cubicBezTo>
                    <a:cubicBezTo>
                      <a:pt x="2154" y="13871"/>
                      <a:pt x="2444" y="13999"/>
                      <a:pt x="2733" y="13999"/>
                    </a:cubicBezTo>
                    <a:cubicBezTo>
                      <a:pt x="3055" y="13999"/>
                      <a:pt x="3312" y="13871"/>
                      <a:pt x="3601" y="13646"/>
                    </a:cubicBezTo>
                    <a:cubicBezTo>
                      <a:pt x="3858" y="13421"/>
                      <a:pt x="4019" y="13099"/>
                      <a:pt x="4051" y="12681"/>
                    </a:cubicBezTo>
                    <a:lnTo>
                      <a:pt x="5305" y="2556"/>
                    </a:lnTo>
                    <a:cubicBezTo>
                      <a:pt x="5433" y="1527"/>
                      <a:pt x="5047" y="788"/>
                      <a:pt x="4115" y="338"/>
                    </a:cubicBezTo>
                    <a:cubicBezTo>
                      <a:pt x="3649" y="113"/>
                      <a:pt x="3183" y="0"/>
                      <a:pt x="2721" y="0"/>
                    </a:cubicBezTo>
                    <a:close/>
                    <a:moveTo>
                      <a:pt x="2765" y="16185"/>
                    </a:moveTo>
                    <a:cubicBezTo>
                      <a:pt x="2090" y="16185"/>
                      <a:pt x="1544" y="16410"/>
                      <a:pt x="1126" y="16860"/>
                    </a:cubicBezTo>
                    <a:cubicBezTo>
                      <a:pt x="676" y="17342"/>
                      <a:pt x="451" y="17889"/>
                      <a:pt x="451" y="18499"/>
                    </a:cubicBezTo>
                    <a:cubicBezTo>
                      <a:pt x="451" y="19174"/>
                      <a:pt x="676" y="19721"/>
                      <a:pt x="1126" y="20171"/>
                    </a:cubicBezTo>
                    <a:cubicBezTo>
                      <a:pt x="1576" y="20621"/>
                      <a:pt x="2122" y="20846"/>
                      <a:pt x="2765" y="20846"/>
                    </a:cubicBezTo>
                    <a:cubicBezTo>
                      <a:pt x="3408" y="20846"/>
                      <a:pt x="3955" y="20621"/>
                      <a:pt x="4405" y="20171"/>
                    </a:cubicBezTo>
                    <a:cubicBezTo>
                      <a:pt x="4822" y="19689"/>
                      <a:pt x="5047" y="19142"/>
                      <a:pt x="5047" y="18499"/>
                    </a:cubicBezTo>
                    <a:cubicBezTo>
                      <a:pt x="5047" y="17824"/>
                      <a:pt x="4822" y="17278"/>
                      <a:pt x="4372" y="16828"/>
                    </a:cubicBezTo>
                    <a:cubicBezTo>
                      <a:pt x="3922" y="16410"/>
                      <a:pt x="3376" y="16185"/>
                      <a:pt x="2765" y="1618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989;p64"/>
              <p:cNvSpPr/>
              <p:nvPr/>
            </p:nvSpPr>
            <p:spPr>
              <a:xfrm>
                <a:off x="4003650" y="3086925"/>
                <a:ext cx="423525" cy="291950"/>
              </a:xfrm>
              <a:custGeom>
                <a:avLst/>
                <a:gdLst/>
                <a:ahLst/>
                <a:cxnLst/>
                <a:rect l="l" t="t" r="r" b="b"/>
                <a:pathLst>
                  <a:path w="16941" h="11678" extrusionOk="0">
                    <a:moveTo>
                      <a:pt x="6429" y="0"/>
                    </a:moveTo>
                    <a:cubicBezTo>
                      <a:pt x="6365" y="32"/>
                      <a:pt x="6333" y="65"/>
                      <a:pt x="6301" y="129"/>
                    </a:cubicBezTo>
                    <a:lnTo>
                      <a:pt x="6301" y="193"/>
                    </a:lnTo>
                    <a:lnTo>
                      <a:pt x="6686" y="1511"/>
                    </a:lnTo>
                    <a:lnTo>
                      <a:pt x="6751" y="1607"/>
                    </a:lnTo>
                    <a:lnTo>
                      <a:pt x="8069" y="2604"/>
                    </a:lnTo>
                    <a:lnTo>
                      <a:pt x="7972" y="3086"/>
                    </a:lnTo>
                    <a:cubicBezTo>
                      <a:pt x="6911" y="2990"/>
                      <a:pt x="5883" y="2893"/>
                      <a:pt x="5336" y="2893"/>
                    </a:cubicBezTo>
                    <a:lnTo>
                      <a:pt x="4918" y="1607"/>
                    </a:lnTo>
                    <a:cubicBezTo>
                      <a:pt x="4918" y="1543"/>
                      <a:pt x="4854" y="1511"/>
                      <a:pt x="4790" y="1511"/>
                    </a:cubicBezTo>
                    <a:lnTo>
                      <a:pt x="2540" y="1543"/>
                    </a:lnTo>
                    <a:lnTo>
                      <a:pt x="1929" y="707"/>
                    </a:lnTo>
                    <a:cubicBezTo>
                      <a:pt x="1910" y="670"/>
                      <a:pt x="1869" y="654"/>
                      <a:pt x="1826" y="654"/>
                    </a:cubicBezTo>
                    <a:cubicBezTo>
                      <a:pt x="1795" y="654"/>
                      <a:pt x="1763" y="662"/>
                      <a:pt x="1736" y="675"/>
                    </a:cubicBezTo>
                    <a:lnTo>
                      <a:pt x="1672" y="772"/>
                    </a:lnTo>
                    <a:lnTo>
                      <a:pt x="1704" y="900"/>
                    </a:lnTo>
                    <a:lnTo>
                      <a:pt x="2347" y="1768"/>
                    </a:lnTo>
                    <a:cubicBezTo>
                      <a:pt x="2379" y="1832"/>
                      <a:pt x="2443" y="1832"/>
                      <a:pt x="2475" y="1832"/>
                    </a:cubicBezTo>
                    <a:lnTo>
                      <a:pt x="4661" y="1800"/>
                    </a:lnTo>
                    <a:lnTo>
                      <a:pt x="5015" y="2925"/>
                    </a:lnTo>
                    <a:cubicBezTo>
                      <a:pt x="4436" y="3022"/>
                      <a:pt x="3504" y="3343"/>
                      <a:pt x="2700" y="3665"/>
                    </a:cubicBezTo>
                    <a:cubicBezTo>
                      <a:pt x="1897" y="3986"/>
                      <a:pt x="1672" y="4983"/>
                      <a:pt x="2250" y="5626"/>
                    </a:cubicBezTo>
                    <a:lnTo>
                      <a:pt x="3890" y="7361"/>
                    </a:lnTo>
                    <a:lnTo>
                      <a:pt x="3150" y="8133"/>
                    </a:lnTo>
                    <a:lnTo>
                      <a:pt x="1190" y="7072"/>
                    </a:lnTo>
                    <a:lnTo>
                      <a:pt x="1061" y="7072"/>
                    </a:lnTo>
                    <a:lnTo>
                      <a:pt x="65" y="7554"/>
                    </a:lnTo>
                    <a:lnTo>
                      <a:pt x="0" y="7651"/>
                    </a:lnTo>
                    <a:lnTo>
                      <a:pt x="0" y="7747"/>
                    </a:lnTo>
                    <a:cubicBezTo>
                      <a:pt x="24" y="7819"/>
                      <a:pt x="85" y="7856"/>
                      <a:pt x="154" y="7856"/>
                    </a:cubicBezTo>
                    <a:cubicBezTo>
                      <a:pt x="177" y="7856"/>
                      <a:pt x="201" y="7852"/>
                      <a:pt x="225" y="7844"/>
                    </a:cubicBezTo>
                    <a:lnTo>
                      <a:pt x="1125" y="7393"/>
                    </a:lnTo>
                    <a:lnTo>
                      <a:pt x="3086" y="8454"/>
                    </a:lnTo>
                    <a:cubicBezTo>
                      <a:pt x="3105" y="8464"/>
                      <a:pt x="3124" y="8468"/>
                      <a:pt x="3143" y="8468"/>
                    </a:cubicBezTo>
                    <a:cubicBezTo>
                      <a:pt x="3188" y="8468"/>
                      <a:pt x="3234" y="8445"/>
                      <a:pt x="3279" y="8422"/>
                    </a:cubicBezTo>
                    <a:lnTo>
                      <a:pt x="4083" y="7586"/>
                    </a:lnTo>
                    <a:lnTo>
                      <a:pt x="4211" y="7747"/>
                    </a:lnTo>
                    <a:lnTo>
                      <a:pt x="6622" y="8615"/>
                    </a:lnTo>
                    <a:lnTo>
                      <a:pt x="6461" y="9290"/>
                    </a:lnTo>
                    <a:lnTo>
                      <a:pt x="4822" y="9547"/>
                    </a:lnTo>
                    <a:lnTo>
                      <a:pt x="4726" y="9611"/>
                    </a:lnTo>
                    <a:lnTo>
                      <a:pt x="3793" y="10608"/>
                    </a:lnTo>
                    <a:lnTo>
                      <a:pt x="3729" y="10672"/>
                    </a:lnTo>
                    <a:cubicBezTo>
                      <a:pt x="3729" y="10704"/>
                      <a:pt x="3729" y="10769"/>
                      <a:pt x="3793" y="10801"/>
                    </a:cubicBezTo>
                    <a:cubicBezTo>
                      <a:pt x="3825" y="10833"/>
                      <a:pt x="3866" y="10849"/>
                      <a:pt x="3902" y="10849"/>
                    </a:cubicBezTo>
                    <a:cubicBezTo>
                      <a:pt x="3938" y="10849"/>
                      <a:pt x="3970" y="10833"/>
                      <a:pt x="3986" y="10801"/>
                    </a:cubicBezTo>
                    <a:lnTo>
                      <a:pt x="4918" y="9836"/>
                    </a:lnTo>
                    <a:lnTo>
                      <a:pt x="6590" y="9579"/>
                    </a:lnTo>
                    <a:cubicBezTo>
                      <a:pt x="6654" y="9547"/>
                      <a:pt x="6718" y="9515"/>
                      <a:pt x="6718" y="9451"/>
                    </a:cubicBezTo>
                    <a:lnTo>
                      <a:pt x="6911" y="8711"/>
                    </a:lnTo>
                    <a:lnTo>
                      <a:pt x="9579" y="9676"/>
                    </a:lnTo>
                    <a:cubicBezTo>
                      <a:pt x="9579" y="9676"/>
                      <a:pt x="10029" y="9290"/>
                      <a:pt x="10544" y="8583"/>
                    </a:cubicBezTo>
                    <a:lnTo>
                      <a:pt x="10897" y="9419"/>
                    </a:lnTo>
                    <a:lnTo>
                      <a:pt x="10929" y="9483"/>
                    </a:lnTo>
                    <a:lnTo>
                      <a:pt x="11894" y="10287"/>
                    </a:lnTo>
                    <a:lnTo>
                      <a:pt x="12183" y="11572"/>
                    </a:lnTo>
                    <a:cubicBezTo>
                      <a:pt x="12183" y="11625"/>
                      <a:pt x="12247" y="11677"/>
                      <a:pt x="12323" y="11677"/>
                    </a:cubicBezTo>
                    <a:cubicBezTo>
                      <a:pt x="12340" y="11677"/>
                      <a:pt x="12358" y="11675"/>
                      <a:pt x="12376" y="11669"/>
                    </a:cubicBezTo>
                    <a:cubicBezTo>
                      <a:pt x="12440" y="11669"/>
                      <a:pt x="12504" y="11572"/>
                      <a:pt x="12472" y="11508"/>
                    </a:cubicBezTo>
                    <a:lnTo>
                      <a:pt x="12183" y="10158"/>
                    </a:lnTo>
                    <a:lnTo>
                      <a:pt x="12119" y="10061"/>
                    </a:lnTo>
                    <a:lnTo>
                      <a:pt x="11154" y="9258"/>
                    </a:lnTo>
                    <a:lnTo>
                      <a:pt x="10737" y="8294"/>
                    </a:lnTo>
                    <a:cubicBezTo>
                      <a:pt x="10769" y="8229"/>
                      <a:pt x="10833" y="8165"/>
                      <a:pt x="10865" y="8101"/>
                    </a:cubicBezTo>
                    <a:lnTo>
                      <a:pt x="11701" y="8294"/>
                    </a:lnTo>
                    <a:lnTo>
                      <a:pt x="11829" y="7683"/>
                    </a:lnTo>
                    <a:lnTo>
                      <a:pt x="12408" y="7844"/>
                    </a:lnTo>
                    <a:cubicBezTo>
                      <a:pt x="12826" y="8261"/>
                      <a:pt x="14722" y="10158"/>
                      <a:pt x="15044" y="11476"/>
                    </a:cubicBezTo>
                    <a:cubicBezTo>
                      <a:pt x="15068" y="11548"/>
                      <a:pt x="15128" y="11584"/>
                      <a:pt x="15184" y="11584"/>
                    </a:cubicBezTo>
                    <a:cubicBezTo>
                      <a:pt x="15203" y="11584"/>
                      <a:pt x="15221" y="11580"/>
                      <a:pt x="15237" y="11572"/>
                    </a:cubicBezTo>
                    <a:cubicBezTo>
                      <a:pt x="15333" y="11572"/>
                      <a:pt x="15365" y="11476"/>
                      <a:pt x="15333" y="11412"/>
                    </a:cubicBezTo>
                    <a:cubicBezTo>
                      <a:pt x="15012" y="10029"/>
                      <a:pt x="13179" y="8165"/>
                      <a:pt x="12665" y="7651"/>
                    </a:cubicBezTo>
                    <a:lnTo>
                      <a:pt x="12954" y="6558"/>
                    </a:lnTo>
                    <a:cubicBezTo>
                      <a:pt x="13630" y="6365"/>
                      <a:pt x="15815" y="5722"/>
                      <a:pt x="16876" y="4886"/>
                    </a:cubicBezTo>
                    <a:cubicBezTo>
                      <a:pt x="16940" y="4854"/>
                      <a:pt x="16940" y="4758"/>
                      <a:pt x="16908" y="4661"/>
                    </a:cubicBezTo>
                    <a:cubicBezTo>
                      <a:pt x="16876" y="4629"/>
                      <a:pt x="16836" y="4613"/>
                      <a:pt x="16796" y="4613"/>
                    </a:cubicBezTo>
                    <a:cubicBezTo>
                      <a:pt x="16756" y="4613"/>
                      <a:pt x="16715" y="4629"/>
                      <a:pt x="16683" y="4661"/>
                    </a:cubicBezTo>
                    <a:cubicBezTo>
                      <a:pt x="15655" y="5465"/>
                      <a:pt x="13308" y="6140"/>
                      <a:pt x="12762" y="6301"/>
                    </a:cubicBezTo>
                    <a:lnTo>
                      <a:pt x="12119" y="6140"/>
                    </a:lnTo>
                    <a:lnTo>
                      <a:pt x="12279" y="5561"/>
                    </a:lnTo>
                    <a:lnTo>
                      <a:pt x="11604" y="5401"/>
                    </a:lnTo>
                    <a:cubicBezTo>
                      <a:pt x="11572" y="5143"/>
                      <a:pt x="11540" y="4854"/>
                      <a:pt x="11476" y="4629"/>
                    </a:cubicBezTo>
                    <a:lnTo>
                      <a:pt x="12472" y="3793"/>
                    </a:lnTo>
                    <a:lnTo>
                      <a:pt x="13694" y="3536"/>
                    </a:lnTo>
                    <a:lnTo>
                      <a:pt x="13790" y="3472"/>
                    </a:lnTo>
                    <a:lnTo>
                      <a:pt x="14690" y="2443"/>
                    </a:lnTo>
                    <a:cubicBezTo>
                      <a:pt x="14722" y="2379"/>
                      <a:pt x="14722" y="2283"/>
                      <a:pt x="14658" y="2218"/>
                    </a:cubicBezTo>
                    <a:cubicBezTo>
                      <a:pt x="14626" y="2186"/>
                      <a:pt x="14586" y="2170"/>
                      <a:pt x="14546" y="2170"/>
                    </a:cubicBezTo>
                    <a:cubicBezTo>
                      <a:pt x="14505" y="2170"/>
                      <a:pt x="14465" y="2186"/>
                      <a:pt x="14433" y="2218"/>
                    </a:cubicBezTo>
                    <a:lnTo>
                      <a:pt x="13597" y="3247"/>
                    </a:lnTo>
                    <a:lnTo>
                      <a:pt x="12376" y="3504"/>
                    </a:lnTo>
                    <a:lnTo>
                      <a:pt x="12312" y="3536"/>
                    </a:lnTo>
                    <a:lnTo>
                      <a:pt x="11379" y="4308"/>
                    </a:lnTo>
                    <a:cubicBezTo>
                      <a:pt x="11187" y="3761"/>
                      <a:pt x="10929" y="3375"/>
                      <a:pt x="10929" y="3375"/>
                    </a:cubicBezTo>
                    <a:cubicBezTo>
                      <a:pt x="10929" y="3375"/>
                      <a:pt x="9644" y="3247"/>
                      <a:pt x="8261" y="3118"/>
                    </a:cubicBezTo>
                    <a:lnTo>
                      <a:pt x="8390" y="2572"/>
                    </a:lnTo>
                    <a:cubicBezTo>
                      <a:pt x="8422" y="2508"/>
                      <a:pt x="8390" y="2443"/>
                      <a:pt x="8358" y="2411"/>
                    </a:cubicBezTo>
                    <a:lnTo>
                      <a:pt x="6976" y="1382"/>
                    </a:lnTo>
                    <a:lnTo>
                      <a:pt x="6590" y="129"/>
                    </a:lnTo>
                    <a:cubicBezTo>
                      <a:pt x="6590" y="32"/>
                      <a:pt x="6493" y="0"/>
                      <a:pt x="64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990;p64"/>
              <p:cNvSpPr/>
              <p:nvPr/>
            </p:nvSpPr>
            <p:spPr>
              <a:xfrm>
                <a:off x="4112125" y="3168875"/>
                <a:ext cx="157550" cy="14550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5820" extrusionOk="0">
                    <a:moveTo>
                      <a:pt x="1094" y="1"/>
                    </a:moveTo>
                    <a:lnTo>
                      <a:pt x="1415" y="1512"/>
                    </a:lnTo>
                    <a:lnTo>
                      <a:pt x="740" y="2090"/>
                    </a:lnTo>
                    <a:lnTo>
                      <a:pt x="1126" y="2862"/>
                    </a:lnTo>
                    <a:lnTo>
                      <a:pt x="1" y="4180"/>
                    </a:lnTo>
                    <a:lnTo>
                      <a:pt x="5112" y="5819"/>
                    </a:lnTo>
                    <a:lnTo>
                      <a:pt x="4308" y="2958"/>
                    </a:lnTo>
                    <a:lnTo>
                      <a:pt x="6301" y="483"/>
                    </a:lnTo>
                    <a:lnTo>
                      <a:pt x="109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991;p64"/>
              <p:cNvSpPr/>
              <p:nvPr/>
            </p:nvSpPr>
            <p:spPr>
              <a:xfrm>
                <a:off x="4108125" y="3164875"/>
                <a:ext cx="165550" cy="153050"/>
              </a:xfrm>
              <a:custGeom>
                <a:avLst/>
                <a:gdLst/>
                <a:ahLst/>
                <a:cxnLst/>
                <a:rect l="l" t="t" r="r" b="b"/>
                <a:pathLst>
                  <a:path w="6622" h="6122" extrusionOk="0">
                    <a:moveTo>
                      <a:pt x="1447" y="322"/>
                    </a:moveTo>
                    <a:lnTo>
                      <a:pt x="6172" y="772"/>
                    </a:lnTo>
                    <a:lnTo>
                      <a:pt x="4372" y="3022"/>
                    </a:lnTo>
                    <a:lnTo>
                      <a:pt x="4340" y="3150"/>
                    </a:lnTo>
                    <a:lnTo>
                      <a:pt x="5047" y="5722"/>
                    </a:lnTo>
                    <a:lnTo>
                      <a:pt x="418" y="4243"/>
                    </a:lnTo>
                    <a:lnTo>
                      <a:pt x="1414" y="3118"/>
                    </a:lnTo>
                    <a:lnTo>
                      <a:pt x="1447" y="3054"/>
                    </a:lnTo>
                    <a:lnTo>
                      <a:pt x="1447" y="2958"/>
                    </a:lnTo>
                    <a:lnTo>
                      <a:pt x="1093" y="2283"/>
                    </a:lnTo>
                    <a:lnTo>
                      <a:pt x="1672" y="1768"/>
                    </a:lnTo>
                    <a:cubicBezTo>
                      <a:pt x="1736" y="1736"/>
                      <a:pt x="1736" y="1672"/>
                      <a:pt x="1736" y="1640"/>
                    </a:cubicBezTo>
                    <a:lnTo>
                      <a:pt x="1447" y="322"/>
                    </a:lnTo>
                    <a:close/>
                    <a:moveTo>
                      <a:pt x="1254" y="0"/>
                    </a:moveTo>
                    <a:cubicBezTo>
                      <a:pt x="1222" y="0"/>
                      <a:pt x="1157" y="32"/>
                      <a:pt x="1125" y="65"/>
                    </a:cubicBezTo>
                    <a:lnTo>
                      <a:pt x="1093" y="193"/>
                    </a:lnTo>
                    <a:lnTo>
                      <a:pt x="1414" y="1608"/>
                    </a:lnTo>
                    <a:lnTo>
                      <a:pt x="804" y="2122"/>
                    </a:lnTo>
                    <a:cubicBezTo>
                      <a:pt x="739" y="2186"/>
                      <a:pt x="707" y="2250"/>
                      <a:pt x="772" y="2315"/>
                    </a:cubicBezTo>
                    <a:lnTo>
                      <a:pt x="1125" y="2990"/>
                    </a:lnTo>
                    <a:lnTo>
                      <a:pt x="32" y="4211"/>
                    </a:lnTo>
                    <a:lnTo>
                      <a:pt x="0" y="4275"/>
                    </a:lnTo>
                    <a:lnTo>
                      <a:pt x="0" y="4372"/>
                    </a:lnTo>
                    <a:cubicBezTo>
                      <a:pt x="0" y="4404"/>
                      <a:pt x="64" y="4468"/>
                      <a:pt x="97" y="4468"/>
                    </a:cubicBezTo>
                    <a:lnTo>
                      <a:pt x="5207" y="6108"/>
                    </a:lnTo>
                    <a:cubicBezTo>
                      <a:pt x="5226" y="6117"/>
                      <a:pt x="5245" y="6121"/>
                      <a:pt x="5263" y="6121"/>
                    </a:cubicBezTo>
                    <a:cubicBezTo>
                      <a:pt x="5307" y="6121"/>
                      <a:pt x="5345" y="6098"/>
                      <a:pt x="5368" y="6076"/>
                    </a:cubicBezTo>
                    <a:cubicBezTo>
                      <a:pt x="5400" y="6043"/>
                      <a:pt x="5432" y="5979"/>
                      <a:pt x="5400" y="5915"/>
                    </a:cubicBezTo>
                    <a:lnTo>
                      <a:pt x="4661" y="3150"/>
                    </a:lnTo>
                    <a:lnTo>
                      <a:pt x="6590" y="740"/>
                    </a:lnTo>
                    <a:cubicBezTo>
                      <a:pt x="6622" y="675"/>
                      <a:pt x="6622" y="643"/>
                      <a:pt x="6622" y="579"/>
                    </a:cubicBezTo>
                    <a:cubicBezTo>
                      <a:pt x="6590" y="515"/>
                      <a:pt x="6558" y="482"/>
                      <a:pt x="6493" y="482"/>
                    </a:cubicBezTo>
                    <a:lnTo>
                      <a:pt x="1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992;p64"/>
              <p:cNvSpPr/>
              <p:nvPr/>
            </p:nvSpPr>
            <p:spPr>
              <a:xfrm>
                <a:off x="4219825" y="3191400"/>
                <a:ext cx="5947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2379" h="4308" extrusionOk="0">
                    <a:moveTo>
                      <a:pt x="1736" y="0"/>
                    </a:moveTo>
                    <a:lnTo>
                      <a:pt x="0" y="2057"/>
                    </a:lnTo>
                    <a:lnTo>
                      <a:pt x="739" y="4307"/>
                    </a:lnTo>
                    <a:lnTo>
                      <a:pt x="2379" y="2572"/>
                    </a:lnTo>
                    <a:lnTo>
                      <a:pt x="173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993;p64"/>
              <p:cNvSpPr/>
              <p:nvPr/>
            </p:nvSpPr>
            <p:spPr>
              <a:xfrm>
                <a:off x="4216600" y="3187375"/>
                <a:ext cx="66725" cy="11527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4611" extrusionOk="0">
                    <a:moveTo>
                      <a:pt x="1801" y="482"/>
                    </a:moveTo>
                    <a:lnTo>
                      <a:pt x="2347" y="2668"/>
                    </a:lnTo>
                    <a:lnTo>
                      <a:pt x="933" y="4179"/>
                    </a:lnTo>
                    <a:lnTo>
                      <a:pt x="322" y="2250"/>
                    </a:lnTo>
                    <a:lnTo>
                      <a:pt x="1801" y="482"/>
                    </a:lnTo>
                    <a:close/>
                    <a:moveTo>
                      <a:pt x="1897" y="0"/>
                    </a:moveTo>
                    <a:cubicBezTo>
                      <a:pt x="1865" y="0"/>
                      <a:pt x="1801" y="0"/>
                      <a:pt x="1769" y="65"/>
                    </a:cubicBezTo>
                    <a:lnTo>
                      <a:pt x="33" y="2122"/>
                    </a:lnTo>
                    <a:lnTo>
                      <a:pt x="1" y="2186"/>
                    </a:lnTo>
                    <a:lnTo>
                      <a:pt x="1" y="2283"/>
                    </a:lnTo>
                    <a:lnTo>
                      <a:pt x="708" y="4501"/>
                    </a:lnTo>
                    <a:cubicBezTo>
                      <a:pt x="740" y="4565"/>
                      <a:pt x="772" y="4597"/>
                      <a:pt x="836" y="4597"/>
                    </a:cubicBezTo>
                    <a:cubicBezTo>
                      <a:pt x="855" y="4606"/>
                      <a:pt x="871" y="4610"/>
                      <a:pt x="885" y="4610"/>
                    </a:cubicBezTo>
                    <a:cubicBezTo>
                      <a:pt x="919" y="4610"/>
                      <a:pt x="942" y="4588"/>
                      <a:pt x="965" y="4565"/>
                    </a:cubicBezTo>
                    <a:lnTo>
                      <a:pt x="2636" y="2829"/>
                    </a:lnTo>
                    <a:cubicBezTo>
                      <a:pt x="2669" y="2797"/>
                      <a:pt x="2669" y="2733"/>
                      <a:pt x="2669" y="2700"/>
                    </a:cubicBezTo>
                    <a:lnTo>
                      <a:pt x="2026" y="97"/>
                    </a:lnTo>
                    <a:cubicBezTo>
                      <a:pt x="2026" y="65"/>
                      <a:pt x="1961" y="0"/>
                      <a:pt x="18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994;p64"/>
              <p:cNvSpPr/>
              <p:nvPr/>
            </p:nvSpPr>
            <p:spPr>
              <a:xfrm>
                <a:off x="2692150" y="2510725"/>
                <a:ext cx="427550" cy="357150"/>
              </a:xfrm>
              <a:custGeom>
                <a:avLst/>
                <a:gdLst/>
                <a:ahLst/>
                <a:cxnLst/>
                <a:rect l="l" t="t" r="r" b="b"/>
                <a:pathLst>
                  <a:path w="17102" h="14286" extrusionOk="0">
                    <a:moveTo>
                      <a:pt x="3601" y="1"/>
                    </a:moveTo>
                    <a:cubicBezTo>
                      <a:pt x="3504" y="1"/>
                      <a:pt x="3440" y="65"/>
                      <a:pt x="3440" y="161"/>
                    </a:cubicBezTo>
                    <a:cubicBezTo>
                      <a:pt x="3376" y="1544"/>
                      <a:pt x="4597" y="3858"/>
                      <a:pt x="4951" y="4501"/>
                    </a:cubicBezTo>
                    <a:lnTo>
                      <a:pt x="4372" y="5465"/>
                    </a:lnTo>
                    <a:cubicBezTo>
                      <a:pt x="3665" y="5465"/>
                      <a:pt x="1383" y="5465"/>
                      <a:pt x="129" y="5947"/>
                    </a:cubicBezTo>
                    <a:cubicBezTo>
                      <a:pt x="65" y="5980"/>
                      <a:pt x="1" y="6076"/>
                      <a:pt x="33" y="6140"/>
                    </a:cubicBezTo>
                    <a:cubicBezTo>
                      <a:pt x="57" y="6213"/>
                      <a:pt x="117" y="6249"/>
                      <a:pt x="173" y="6249"/>
                    </a:cubicBezTo>
                    <a:cubicBezTo>
                      <a:pt x="192" y="6249"/>
                      <a:pt x="210" y="6245"/>
                      <a:pt x="226" y="6237"/>
                    </a:cubicBezTo>
                    <a:cubicBezTo>
                      <a:pt x="1222" y="5853"/>
                      <a:pt x="2949" y="5775"/>
                      <a:pt x="3907" y="5775"/>
                    </a:cubicBezTo>
                    <a:cubicBezTo>
                      <a:pt x="4154" y="5775"/>
                      <a:pt x="4350" y="5780"/>
                      <a:pt x="4469" y="5787"/>
                    </a:cubicBezTo>
                    <a:lnTo>
                      <a:pt x="5015" y="6108"/>
                    </a:lnTo>
                    <a:lnTo>
                      <a:pt x="4726" y="6622"/>
                    </a:lnTo>
                    <a:lnTo>
                      <a:pt x="5337" y="6944"/>
                    </a:lnTo>
                    <a:cubicBezTo>
                      <a:pt x="5272" y="7233"/>
                      <a:pt x="5240" y="7490"/>
                      <a:pt x="5240" y="7747"/>
                    </a:cubicBezTo>
                    <a:lnTo>
                      <a:pt x="4019" y="8230"/>
                    </a:lnTo>
                    <a:lnTo>
                      <a:pt x="2765" y="8165"/>
                    </a:lnTo>
                    <a:lnTo>
                      <a:pt x="2701" y="8197"/>
                    </a:lnTo>
                    <a:lnTo>
                      <a:pt x="1544" y="8937"/>
                    </a:lnTo>
                    <a:cubicBezTo>
                      <a:pt x="1447" y="9001"/>
                      <a:pt x="1447" y="9065"/>
                      <a:pt x="1479" y="9162"/>
                    </a:cubicBezTo>
                    <a:cubicBezTo>
                      <a:pt x="1517" y="9199"/>
                      <a:pt x="1566" y="9215"/>
                      <a:pt x="1612" y="9215"/>
                    </a:cubicBezTo>
                    <a:cubicBezTo>
                      <a:pt x="1646" y="9215"/>
                      <a:pt x="1678" y="9207"/>
                      <a:pt x="1704" y="9194"/>
                    </a:cubicBezTo>
                    <a:lnTo>
                      <a:pt x="2797" y="8455"/>
                    </a:lnTo>
                    <a:lnTo>
                      <a:pt x="4051" y="8551"/>
                    </a:lnTo>
                    <a:lnTo>
                      <a:pt x="4115" y="8551"/>
                    </a:lnTo>
                    <a:lnTo>
                      <a:pt x="5240" y="8069"/>
                    </a:lnTo>
                    <a:cubicBezTo>
                      <a:pt x="5272" y="8680"/>
                      <a:pt x="5401" y="9098"/>
                      <a:pt x="5401" y="9098"/>
                    </a:cubicBezTo>
                    <a:cubicBezTo>
                      <a:pt x="5401" y="9098"/>
                      <a:pt x="6590" y="9580"/>
                      <a:pt x="7876" y="10094"/>
                    </a:cubicBezTo>
                    <a:lnTo>
                      <a:pt x="7587" y="10576"/>
                    </a:lnTo>
                    <a:cubicBezTo>
                      <a:pt x="7555" y="10640"/>
                      <a:pt x="7555" y="10705"/>
                      <a:pt x="7587" y="10769"/>
                    </a:cubicBezTo>
                    <a:lnTo>
                      <a:pt x="8615" y="12119"/>
                    </a:lnTo>
                    <a:lnTo>
                      <a:pt x="8615" y="13469"/>
                    </a:lnTo>
                    <a:cubicBezTo>
                      <a:pt x="8615" y="13533"/>
                      <a:pt x="8680" y="13598"/>
                      <a:pt x="8776" y="13598"/>
                    </a:cubicBezTo>
                    <a:cubicBezTo>
                      <a:pt x="8840" y="13598"/>
                      <a:pt x="8873" y="13566"/>
                      <a:pt x="8905" y="13533"/>
                    </a:cubicBezTo>
                    <a:lnTo>
                      <a:pt x="8937" y="13469"/>
                    </a:lnTo>
                    <a:lnTo>
                      <a:pt x="8937" y="12087"/>
                    </a:lnTo>
                    <a:lnTo>
                      <a:pt x="8905" y="11991"/>
                    </a:lnTo>
                    <a:lnTo>
                      <a:pt x="7908" y="10640"/>
                    </a:lnTo>
                    <a:lnTo>
                      <a:pt x="8165" y="10223"/>
                    </a:lnTo>
                    <a:cubicBezTo>
                      <a:pt x="9130" y="10608"/>
                      <a:pt x="10126" y="10994"/>
                      <a:pt x="10640" y="11123"/>
                    </a:cubicBezTo>
                    <a:lnTo>
                      <a:pt x="10640" y="12505"/>
                    </a:lnTo>
                    <a:cubicBezTo>
                      <a:pt x="10640" y="12569"/>
                      <a:pt x="10705" y="12633"/>
                      <a:pt x="10769" y="12633"/>
                    </a:cubicBezTo>
                    <a:lnTo>
                      <a:pt x="12891" y="13244"/>
                    </a:lnTo>
                    <a:lnTo>
                      <a:pt x="13276" y="14209"/>
                    </a:lnTo>
                    <a:cubicBezTo>
                      <a:pt x="13276" y="14256"/>
                      <a:pt x="13328" y="14285"/>
                      <a:pt x="13394" y="14285"/>
                    </a:cubicBezTo>
                    <a:cubicBezTo>
                      <a:pt x="13417" y="14285"/>
                      <a:pt x="13443" y="14281"/>
                      <a:pt x="13469" y="14273"/>
                    </a:cubicBezTo>
                    <a:lnTo>
                      <a:pt x="13533" y="14209"/>
                    </a:lnTo>
                    <a:lnTo>
                      <a:pt x="13533" y="14080"/>
                    </a:lnTo>
                    <a:lnTo>
                      <a:pt x="13148" y="13051"/>
                    </a:lnTo>
                    <a:lnTo>
                      <a:pt x="13051" y="12987"/>
                    </a:lnTo>
                    <a:lnTo>
                      <a:pt x="10962" y="12376"/>
                    </a:lnTo>
                    <a:lnTo>
                      <a:pt x="10930" y="11187"/>
                    </a:lnTo>
                    <a:lnTo>
                      <a:pt x="10930" y="11187"/>
                    </a:lnTo>
                    <a:cubicBezTo>
                      <a:pt x="11186" y="11227"/>
                      <a:pt x="11503" y="11245"/>
                      <a:pt x="11850" y="11245"/>
                    </a:cubicBezTo>
                    <a:cubicBezTo>
                      <a:pt x="12331" y="11245"/>
                      <a:pt x="12868" y="11211"/>
                      <a:pt x="13373" y="11155"/>
                    </a:cubicBezTo>
                    <a:cubicBezTo>
                      <a:pt x="14241" y="11091"/>
                      <a:pt x="14723" y="10190"/>
                      <a:pt x="14369" y="9419"/>
                    </a:cubicBezTo>
                    <a:lnTo>
                      <a:pt x="13308" y="7265"/>
                    </a:lnTo>
                    <a:lnTo>
                      <a:pt x="14208" y="6751"/>
                    </a:lnTo>
                    <a:lnTo>
                      <a:pt x="15784" y="8294"/>
                    </a:lnTo>
                    <a:lnTo>
                      <a:pt x="15912" y="8358"/>
                    </a:lnTo>
                    <a:lnTo>
                      <a:pt x="17005" y="8165"/>
                    </a:lnTo>
                    <a:lnTo>
                      <a:pt x="17101" y="8101"/>
                    </a:lnTo>
                    <a:lnTo>
                      <a:pt x="17101" y="8005"/>
                    </a:lnTo>
                    <a:cubicBezTo>
                      <a:pt x="17101" y="7925"/>
                      <a:pt x="17058" y="7868"/>
                      <a:pt x="16989" y="7868"/>
                    </a:cubicBezTo>
                    <a:cubicBezTo>
                      <a:pt x="16974" y="7868"/>
                      <a:pt x="16958" y="7870"/>
                      <a:pt x="16941" y="7876"/>
                    </a:cubicBezTo>
                    <a:lnTo>
                      <a:pt x="15944" y="8037"/>
                    </a:lnTo>
                    <a:lnTo>
                      <a:pt x="14369" y="6462"/>
                    </a:lnTo>
                    <a:cubicBezTo>
                      <a:pt x="14324" y="6439"/>
                      <a:pt x="14278" y="6416"/>
                      <a:pt x="14233" y="6416"/>
                    </a:cubicBezTo>
                    <a:cubicBezTo>
                      <a:pt x="14214" y="6416"/>
                      <a:pt x="14195" y="6420"/>
                      <a:pt x="14176" y="6430"/>
                    </a:cubicBezTo>
                    <a:lnTo>
                      <a:pt x="13148" y="7008"/>
                    </a:lnTo>
                    <a:lnTo>
                      <a:pt x="13083" y="6815"/>
                    </a:lnTo>
                    <a:lnTo>
                      <a:pt x="11026" y="5304"/>
                    </a:lnTo>
                    <a:lnTo>
                      <a:pt x="11380" y="4694"/>
                    </a:lnTo>
                    <a:lnTo>
                      <a:pt x="13019" y="4919"/>
                    </a:lnTo>
                    <a:lnTo>
                      <a:pt x="13116" y="4887"/>
                    </a:lnTo>
                    <a:lnTo>
                      <a:pt x="14305" y="4212"/>
                    </a:lnTo>
                    <a:lnTo>
                      <a:pt x="14369" y="4147"/>
                    </a:lnTo>
                    <a:cubicBezTo>
                      <a:pt x="14401" y="4115"/>
                      <a:pt x="14401" y="4051"/>
                      <a:pt x="14369" y="3987"/>
                    </a:cubicBezTo>
                    <a:cubicBezTo>
                      <a:pt x="14349" y="3947"/>
                      <a:pt x="14305" y="3919"/>
                      <a:pt x="14251" y="3919"/>
                    </a:cubicBezTo>
                    <a:cubicBezTo>
                      <a:pt x="14218" y="3919"/>
                      <a:pt x="14181" y="3930"/>
                      <a:pt x="14144" y="3954"/>
                    </a:cubicBezTo>
                    <a:lnTo>
                      <a:pt x="12987" y="4597"/>
                    </a:lnTo>
                    <a:lnTo>
                      <a:pt x="11315" y="4404"/>
                    </a:lnTo>
                    <a:cubicBezTo>
                      <a:pt x="11298" y="4396"/>
                      <a:pt x="11281" y="4392"/>
                      <a:pt x="11264" y="4392"/>
                    </a:cubicBezTo>
                    <a:cubicBezTo>
                      <a:pt x="11219" y="4392"/>
                      <a:pt x="11178" y="4422"/>
                      <a:pt x="11155" y="4469"/>
                    </a:cubicBezTo>
                    <a:lnTo>
                      <a:pt x="10769" y="5112"/>
                    </a:lnTo>
                    <a:lnTo>
                      <a:pt x="8487" y="3440"/>
                    </a:lnTo>
                    <a:cubicBezTo>
                      <a:pt x="8487" y="3440"/>
                      <a:pt x="7940" y="3697"/>
                      <a:pt x="7265" y="4212"/>
                    </a:cubicBezTo>
                    <a:lnTo>
                      <a:pt x="7137" y="3312"/>
                    </a:lnTo>
                    <a:lnTo>
                      <a:pt x="7137" y="3247"/>
                    </a:lnTo>
                    <a:lnTo>
                      <a:pt x="6462" y="2219"/>
                    </a:lnTo>
                    <a:lnTo>
                      <a:pt x="6526" y="901"/>
                    </a:lnTo>
                    <a:cubicBezTo>
                      <a:pt x="6526" y="804"/>
                      <a:pt x="6462" y="740"/>
                      <a:pt x="6397" y="740"/>
                    </a:cubicBezTo>
                    <a:cubicBezTo>
                      <a:pt x="6301" y="740"/>
                      <a:pt x="6237" y="804"/>
                      <a:pt x="6237" y="869"/>
                    </a:cubicBezTo>
                    <a:lnTo>
                      <a:pt x="6140" y="2251"/>
                    </a:lnTo>
                    <a:lnTo>
                      <a:pt x="6172" y="2347"/>
                    </a:lnTo>
                    <a:lnTo>
                      <a:pt x="6847" y="3376"/>
                    </a:lnTo>
                    <a:lnTo>
                      <a:pt x="6976" y="4437"/>
                    </a:lnTo>
                    <a:cubicBezTo>
                      <a:pt x="6912" y="4469"/>
                      <a:pt x="6847" y="4533"/>
                      <a:pt x="6783" y="4597"/>
                    </a:cubicBezTo>
                    <a:lnTo>
                      <a:pt x="6076" y="4179"/>
                    </a:lnTo>
                    <a:lnTo>
                      <a:pt x="5755" y="4694"/>
                    </a:lnTo>
                    <a:lnTo>
                      <a:pt x="5240" y="4404"/>
                    </a:lnTo>
                    <a:cubicBezTo>
                      <a:pt x="4951" y="3890"/>
                      <a:pt x="3697" y="1511"/>
                      <a:pt x="3762" y="161"/>
                    </a:cubicBezTo>
                    <a:cubicBezTo>
                      <a:pt x="3762" y="65"/>
                      <a:pt x="3697" y="1"/>
                      <a:pt x="3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995;p64"/>
              <p:cNvSpPr/>
              <p:nvPr/>
            </p:nvSpPr>
            <p:spPr>
              <a:xfrm>
                <a:off x="2836800" y="2611975"/>
                <a:ext cx="177625" cy="168000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6720" extrusionOk="0">
                    <a:moveTo>
                      <a:pt x="2669" y="1"/>
                    </a:moveTo>
                    <a:lnTo>
                      <a:pt x="2604" y="2958"/>
                    </a:lnTo>
                    <a:lnTo>
                      <a:pt x="1" y="4758"/>
                    </a:lnTo>
                    <a:lnTo>
                      <a:pt x="4854" y="6719"/>
                    </a:lnTo>
                    <a:lnTo>
                      <a:pt x="4951" y="5176"/>
                    </a:lnTo>
                    <a:lnTo>
                      <a:pt x="5787" y="4790"/>
                    </a:lnTo>
                    <a:lnTo>
                      <a:pt x="5626" y="3955"/>
                    </a:lnTo>
                    <a:lnTo>
                      <a:pt x="7105" y="3022"/>
                    </a:lnTo>
                    <a:lnTo>
                      <a:pt x="266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996;p64"/>
              <p:cNvSpPr/>
              <p:nvPr/>
            </p:nvSpPr>
            <p:spPr>
              <a:xfrm>
                <a:off x="2832775" y="2608175"/>
                <a:ext cx="185675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427" h="7000" extrusionOk="0">
                    <a:moveTo>
                      <a:pt x="2990" y="442"/>
                    </a:moveTo>
                    <a:lnTo>
                      <a:pt x="6976" y="3174"/>
                    </a:lnTo>
                    <a:lnTo>
                      <a:pt x="5723" y="3978"/>
                    </a:lnTo>
                    <a:lnTo>
                      <a:pt x="5658" y="4010"/>
                    </a:lnTo>
                    <a:lnTo>
                      <a:pt x="5626" y="4139"/>
                    </a:lnTo>
                    <a:lnTo>
                      <a:pt x="5787" y="4878"/>
                    </a:lnTo>
                    <a:lnTo>
                      <a:pt x="5080" y="5167"/>
                    </a:lnTo>
                    <a:cubicBezTo>
                      <a:pt x="5015" y="5200"/>
                      <a:pt x="4983" y="5264"/>
                      <a:pt x="4983" y="5296"/>
                    </a:cubicBezTo>
                    <a:lnTo>
                      <a:pt x="4887" y="6646"/>
                    </a:lnTo>
                    <a:lnTo>
                      <a:pt x="483" y="4878"/>
                    </a:lnTo>
                    <a:lnTo>
                      <a:pt x="2862" y="3239"/>
                    </a:lnTo>
                    <a:cubicBezTo>
                      <a:pt x="2894" y="3207"/>
                      <a:pt x="2926" y="3142"/>
                      <a:pt x="2926" y="3110"/>
                    </a:cubicBezTo>
                    <a:lnTo>
                      <a:pt x="2990" y="442"/>
                    </a:lnTo>
                    <a:close/>
                    <a:moveTo>
                      <a:pt x="2834" y="0"/>
                    </a:moveTo>
                    <a:cubicBezTo>
                      <a:pt x="2806" y="0"/>
                      <a:pt x="2781" y="8"/>
                      <a:pt x="2765" y="24"/>
                    </a:cubicBezTo>
                    <a:cubicBezTo>
                      <a:pt x="2701" y="56"/>
                      <a:pt x="2669" y="89"/>
                      <a:pt x="2669" y="153"/>
                    </a:cubicBezTo>
                    <a:lnTo>
                      <a:pt x="2605" y="3014"/>
                    </a:lnTo>
                    <a:lnTo>
                      <a:pt x="65" y="4782"/>
                    </a:lnTo>
                    <a:cubicBezTo>
                      <a:pt x="1" y="4814"/>
                      <a:pt x="1" y="4878"/>
                      <a:pt x="1" y="4942"/>
                    </a:cubicBezTo>
                    <a:cubicBezTo>
                      <a:pt x="1" y="4975"/>
                      <a:pt x="33" y="5039"/>
                      <a:pt x="97" y="5071"/>
                    </a:cubicBezTo>
                    <a:lnTo>
                      <a:pt x="4983" y="7000"/>
                    </a:lnTo>
                    <a:lnTo>
                      <a:pt x="5112" y="7000"/>
                    </a:lnTo>
                    <a:cubicBezTo>
                      <a:pt x="5144" y="6967"/>
                      <a:pt x="5176" y="6935"/>
                      <a:pt x="5176" y="6871"/>
                    </a:cubicBezTo>
                    <a:lnTo>
                      <a:pt x="5273" y="5425"/>
                    </a:lnTo>
                    <a:lnTo>
                      <a:pt x="6012" y="5103"/>
                    </a:lnTo>
                    <a:cubicBezTo>
                      <a:pt x="6076" y="5071"/>
                      <a:pt x="6108" y="5007"/>
                      <a:pt x="6108" y="4942"/>
                    </a:cubicBezTo>
                    <a:lnTo>
                      <a:pt x="5948" y="4171"/>
                    </a:lnTo>
                    <a:lnTo>
                      <a:pt x="7330" y="3303"/>
                    </a:lnTo>
                    <a:lnTo>
                      <a:pt x="7394" y="3239"/>
                    </a:lnTo>
                    <a:lnTo>
                      <a:pt x="7426" y="3174"/>
                    </a:lnTo>
                    <a:cubicBezTo>
                      <a:pt x="7426" y="3142"/>
                      <a:pt x="7394" y="3078"/>
                      <a:pt x="7362" y="3046"/>
                    </a:cubicBezTo>
                    <a:lnTo>
                      <a:pt x="2926" y="24"/>
                    </a:lnTo>
                    <a:cubicBezTo>
                      <a:pt x="2894" y="8"/>
                      <a:pt x="2862" y="0"/>
                      <a:pt x="2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997;p64"/>
              <p:cNvSpPr/>
              <p:nvPr/>
            </p:nvSpPr>
            <p:spPr>
              <a:xfrm>
                <a:off x="2845650" y="2627250"/>
                <a:ext cx="56275" cy="9565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3826" extrusionOk="0">
                    <a:moveTo>
                      <a:pt x="2186" y="1"/>
                    </a:moveTo>
                    <a:lnTo>
                      <a:pt x="129" y="1190"/>
                    </a:lnTo>
                    <a:lnTo>
                      <a:pt x="0" y="3826"/>
                    </a:lnTo>
                    <a:lnTo>
                      <a:pt x="2250" y="2347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998;p64"/>
              <p:cNvSpPr/>
              <p:nvPr/>
            </p:nvSpPr>
            <p:spPr>
              <a:xfrm>
                <a:off x="2841625" y="2623225"/>
                <a:ext cx="64325" cy="103500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4140" extrusionOk="0">
                    <a:moveTo>
                      <a:pt x="2218" y="419"/>
                    </a:moveTo>
                    <a:lnTo>
                      <a:pt x="2251" y="2412"/>
                    </a:lnTo>
                    <a:lnTo>
                      <a:pt x="322" y="3697"/>
                    </a:lnTo>
                    <a:lnTo>
                      <a:pt x="418" y="1447"/>
                    </a:lnTo>
                    <a:lnTo>
                      <a:pt x="2218" y="419"/>
                    </a:lnTo>
                    <a:close/>
                    <a:moveTo>
                      <a:pt x="2283" y="1"/>
                    </a:moveTo>
                    <a:lnTo>
                      <a:pt x="193" y="1222"/>
                    </a:lnTo>
                    <a:cubicBezTo>
                      <a:pt x="161" y="1222"/>
                      <a:pt x="129" y="1287"/>
                      <a:pt x="129" y="1351"/>
                    </a:cubicBezTo>
                    <a:lnTo>
                      <a:pt x="1" y="3987"/>
                    </a:lnTo>
                    <a:cubicBezTo>
                      <a:pt x="1" y="4051"/>
                      <a:pt x="33" y="4083"/>
                      <a:pt x="97" y="4115"/>
                    </a:cubicBezTo>
                    <a:cubicBezTo>
                      <a:pt x="113" y="4131"/>
                      <a:pt x="137" y="4139"/>
                      <a:pt x="165" y="4139"/>
                    </a:cubicBezTo>
                    <a:cubicBezTo>
                      <a:pt x="193" y="4139"/>
                      <a:pt x="226" y="4131"/>
                      <a:pt x="258" y="4115"/>
                    </a:cubicBezTo>
                    <a:lnTo>
                      <a:pt x="2508" y="2637"/>
                    </a:lnTo>
                    <a:lnTo>
                      <a:pt x="2540" y="2572"/>
                    </a:lnTo>
                    <a:lnTo>
                      <a:pt x="2572" y="2508"/>
                    </a:lnTo>
                    <a:lnTo>
                      <a:pt x="2508" y="129"/>
                    </a:lnTo>
                    <a:cubicBezTo>
                      <a:pt x="2508" y="97"/>
                      <a:pt x="2476" y="33"/>
                      <a:pt x="24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999;p64"/>
              <p:cNvSpPr/>
              <p:nvPr/>
            </p:nvSpPr>
            <p:spPr>
              <a:xfrm>
                <a:off x="3290050" y="3551400"/>
                <a:ext cx="279675" cy="397425"/>
              </a:xfrm>
              <a:custGeom>
                <a:avLst/>
                <a:gdLst/>
                <a:ahLst/>
                <a:cxnLst/>
                <a:rect l="l" t="t" r="r" b="b"/>
                <a:pathLst>
                  <a:path w="11187" h="15897" extrusionOk="0">
                    <a:moveTo>
                      <a:pt x="2282" y="1"/>
                    </a:moveTo>
                    <a:lnTo>
                      <a:pt x="2186" y="33"/>
                    </a:lnTo>
                    <a:cubicBezTo>
                      <a:pt x="2122" y="65"/>
                      <a:pt x="2122" y="162"/>
                      <a:pt x="2154" y="226"/>
                    </a:cubicBezTo>
                    <a:lnTo>
                      <a:pt x="2797" y="1029"/>
                    </a:lnTo>
                    <a:lnTo>
                      <a:pt x="2186" y="3183"/>
                    </a:lnTo>
                    <a:cubicBezTo>
                      <a:pt x="2186" y="3247"/>
                      <a:pt x="2218" y="3312"/>
                      <a:pt x="2250" y="3344"/>
                    </a:cubicBezTo>
                    <a:lnTo>
                      <a:pt x="3247" y="3955"/>
                    </a:lnTo>
                    <a:lnTo>
                      <a:pt x="3118" y="4115"/>
                    </a:lnTo>
                    <a:lnTo>
                      <a:pt x="2797" y="6655"/>
                    </a:lnTo>
                    <a:lnTo>
                      <a:pt x="2122" y="6655"/>
                    </a:lnTo>
                    <a:lnTo>
                      <a:pt x="1479" y="5112"/>
                    </a:lnTo>
                    <a:lnTo>
                      <a:pt x="1414" y="5047"/>
                    </a:lnTo>
                    <a:lnTo>
                      <a:pt x="257" y="4340"/>
                    </a:lnTo>
                    <a:lnTo>
                      <a:pt x="161" y="4308"/>
                    </a:lnTo>
                    <a:cubicBezTo>
                      <a:pt x="129" y="4308"/>
                      <a:pt x="64" y="4340"/>
                      <a:pt x="32" y="4372"/>
                    </a:cubicBezTo>
                    <a:cubicBezTo>
                      <a:pt x="0" y="4437"/>
                      <a:pt x="0" y="4533"/>
                      <a:pt x="97" y="4597"/>
                    </a:cubicBezTo>
                    <a:lnTo>
                      <a:pt x="1222" y="5272"/>
                    </a:lnTo>
                    <a:lnTo>
                      <a:pt x="1864" y="6848"/>
                    </a:lnTo>
                    <a:cubicBezTo>
                      <a:pt x="1897" y="6912"/>
                      <a:pt x="1929" y="6944"/>
                      <a:pt x="1993" y="6944"/>
                    </a:cubicBezTo>
                    <a:lnTo>
                      <a:pt x="2765" y="6976"/>
                    </a:lnTo>
                    <a:lnTo>
                      <a:pt x="2411" y="9773"/>
                    </a:lnTo>
                    <a:cubicBezTo>
                      <a:pt x="2411" y="9773"/>
                      <a:pt x="2893" y="10158"/>
                      <a:pt x="3665" y="10480"/>
                    </a:cubicBezTo>
                    <a:lnTo>
                      <a:pt x="2957" y="10994"/>
                    </a:lnTo>
                    <a:lnTo>
                      <a:pt x="2925" y="11058"/>
                    </a:lnTo>
                    <a:lnTo>
                      <a:pt x="2347" y="12151"/>
                    </a:lnTo>
                    <a:lnTo>
                      <a:pt x="1125" y="12730"/>
                    </a:lnTo>
                    <a:cubicBezTo>
                      <a:pt x="1061" y="12762"/>
                      <a:pt x="1029" y="12859"/>
                      <a:pt x="1061" y="12923"/>
                    </a:cubicBezTo>
                    <a:cubicBezTo>
                      <a:pt x="1085" y="12995"/>
                      <a:pt x="1145" y="13031"/>
                      <a:pt x="1215" y="13031"/>
                    </a:cubicBezTo>
                    <a:cubicBezTo>
                      <a:pt x="1238" y="13031"/>
                      <a:pt x="1262" y="13027"/>
                      <a:pt x="1286" y="13019"/>
                    </a:cubicBezTo>
                    <a:lnTo>
                      <a:pt x="2507" y="12409"/>
                    </a:lnTo>
                    <a:lnTo>
                      <a:pt x="2572" y="12344"/>
                    </a:lnTo>
                    <a:lnTo>
                      <a:pt x="3150" y="11219"/>
                    </a:lnTo>
                    <a:lnTo>
                      <a:pt x="4018" y="10608"/>
                    </a:lnTo>
                    <a:cubicBezTo>
                      <a:pt x="4082" y="10641"/>
                      <a:pt x="4179" y="10673"/>
                      <a:pt x="4243" y="10705"/>
                    </a:cubicBezTo>
                    <a:lnTo>
                      <a:pt x="4243" y="11541"/>
                    </a:lnTo>
                    <a:lnTo>
                      <a:pt x="4854" y="11541"/>
                    </a:lnTo>
                    <a:lnTo>
                      <a:pt x="4854" y="12151"/>
                    </a:lnTo>
                    <a:cubicBezTo>
                      <a:pt x="4532" y="12666"/>
                      <a:pt x="3054" y="14916"/>
                      <a:pt x="1864" y="15527"/>
                    </a:cubicBezTo>
                    <a:cubicBezTo>
                      <a:pt x="1768" y="15559"/>
                      <a:pt x="1768" y="15655"/>
                      <a:pt x="1800" y="15719"/>
                    </a:cubicBezTo>
                    <a:cubicBezTo>
                      <a:pt x="1824" y="15767"/>
                      <a:pt x="1882" y="15796"/>
                      <a:pt x="1936" y="15796"/>
                    </a:cubicBezTo>
                    <a:cubicBezTo>
                      <a:pt x="1956" y="15796"/>
                      <a:pt x="1976" y="15792"/>
                      <a:pt x="1993" y="15784"/>
                    </a:cubicBezTo>
                    <a:cubicBezTo>
                      <a:pt x="3247" y="15173"/>
                      <a:pt x="4693" y="12955"/>
                      <a:pt x="5079" y="12376"/>
                    </a:cubicBezTo>
                    <a:lnTo>
                      <a:pt x="6204" y="12376"/>
                    </a:lnTo>
                    <a:cubicBezTo>
                      <a:pt x="6525" y="13019"/>
                      <a:pt x="7650" y="15012"/>
                      <a:pt x="8679" y="15848"/>
                    </a:cubicBezTo>
                    <a:cubicBezTo>
                      <a:pt x="8711" y="15880"/>
                      <a:pt x="8751" y="15896"/>
                      <a:pt x="8792" y="15896"/>
                    </a:cubicBezTo>
                    <a:cubicBezTo>
                      <a:pt x="8832" y="15896"/>
                      <a:pt x="8872" y="15880"/>
                      <a:pt x="8904" y="15848"/>
                    </a:cubicBezTo>
                    <a:cubicBezTo>
                      <a:pt x="8936" y="15784"/>
                      <a:pt x="8936" y="15687"/>
                      <a:pt x="8872" y="15623"/>
                    </a:cubicBezTo>
                    <a:cubicBezTo>
                      <a:pt x="7843" y="14787"/>
                      <a:pt x="6686" y="12634"/>
                      <a:pt x="6429" y="12151"/>
                    </a:cubicBezTo>
                    <a:lnTo>
                      <a:pt x="6429" y="11509"/>
                    </a:lnTo>
                    <a:lnTo>
                      <a:pt x="7008" y="11509"/>
                    </a:lnTo>
                    <a:lnTo>
                      <a:pt x="7008" y="10833"/>
                    </a:lnTo>
                    <a:cubicBezTo>
                      <a:pt x="7297" y="10737"/>
                      <a:pt x="7522" y="10641"/>
                      <a:pt x="7747" y="10512"/>
                    </a:cubicBezTo>
                    <a:lnTo>
                      <a:pt x="8776" y="11348"/>
                    </a:lnTo>
                    <a:lnTo>
                      <a:pt x="9322" y="12473"/>
                    </a:lnTo>
                    <a:lnTo>
                      <a:pt x="9386" y="12537"/>
                    </a:lnTo>
                    <a:lnTo>
                      <a:pt x="10608" y="13180"/>
                    </a:lnTo>
                    <a:cubicBezTo>
                      <a:pt x="10625" y="13189"/>
                      <a:pt x="10644" y="13193"/>
                      <a:pt x="10664" y="13193"/>
                    </a:cubicBezTo>
                    <a:cubicBezTo>
                      <a:pt x="10719" y="13193"/>
                      <a:pt x="10777" y="13163"/>
                      <a:pt x="10801" y="13116"/>
                    </a:cubicBezTo>
                    <a:cubicBezTo>
                      <a:pt x="10865" y="13019"/>
                      <a:pt x="10833" y="12955"/>
                      <a:pt x="10736" y="12891"/>
                    </a:cubicBezTo>
                    <a:lnTo>
                      <a:pt x="9579" y="12280"/>
                    </a:lnTo>
                    <a:lnTo>
                      <a:pt x="9033" y="11155"/>
                    </a:lnTo>
                    <a:lnTo>
                      <a:pt x="9001" y="11123"/>
                    </a:lnTo>
                    <a:lnTo>
                      <a:pt x="8036" y="10351"/>
                    </a:lnTo>
                    <a:cubicBezTo>
                      <a:pt x="8550" y="10030"/>
                      <a:pt x="8840" y="9741"/>
                      <a:pt x="8840" y="9741"/>
                    </a:cubicBezTo>
                    <a:cubicBezTo>
                      <a:pt x="8840" y="9741"/>
                      <a:pt x="8711" y="8455"/>
                      <a:pt x="8518" y="7073"/>
                    </a:cubicBezTo>
                    <a:lnTo>
                      <a:pt x="9097" y="7073"/>
                    </a:lnTo>
                    <a:cubicBezTo>
                      <a:pt x="9161" y="7073"/>
                      <a:pt x="9193" y="7040"/>
                      <a:pt x="9226" y="6976"/>
                    </a:cubicBezTo>
                    <a:lnTo>
                      <a:pt x="9933" y="5433"/>
                    </a:lnTo>
                    <a:lnTo>
                      <a:pt x="11090" y="4790"/>
                    </a:lnTo>
                    <a:cubicBezTo>
                      <a:pt x="11154" y="4758"/>
                      <a:pt x="11186" y="4662"/>
                      <a:pt x="11154" y="4565"/>
                    </a:cubicBezTo>
                    <a:cubicBezTo>
                      <a:pt x="11122" y="4533"/>
                      <a:pt x="11058" y="4501"/>
                      <a:pt x="11026" y="4501"/>
                    </a:cubicBezTo>
                    <a:lnTo>
                      <a:pt x="10929" y="4533"/>
                    </a:lnTo>
                    <a:lnTo>
                      <a:pt x="9740" y="5176"/>
                    </a:lnTo>
                    <a:lnTo>
                      <a:pt x="9676" y="5272"/>
                    </a:lnTo>
                    <a:lnTo>
                      <a:pt x="9001" y="6783"/>
                    </a:lnTo>
                    <a:lnTo>
                      <a:pt x="8486" y="6751"/>
                    </a:lnTo>
                    <a:cubicBezTo>
                      <a:pt x="8358" y="5723"/>
                      <a:pt x="8197" y="4694"/>
                      <a:pt x="8100" y="4180"/>
                    </a:cubicBezTo>
                    <a:lnTo>
                      <a:pt x="9258" y="3472"/>
                    </a:lnTo>
                    <a:cubicBezTo>
                      <a:pt x="9322" y="3440"/>
                      <a:pt x="9354" y="3376"/>
                      <a:pt x="9354" y="3312"/>
                    </a:cubicBezTo>
                    <a:lnTo>
                      <a:pt x="8808" y="1158"/>
                    </a:lnTo>
                    <a:lnTo>
                      <a:pt x="9483" y="354"/>
                    </a:lnTo>
                    <a:cubicBezTo>
                      <a:pt x="9547" y="290"/>
                      <a:pt x="9515" y="194"/>
                      <a:pt x="9451" y="162"/>
                    </a:cubicBezTo>
                    <a:lnTo>
                      <a:pt x="9354" y="129"/>
                    </a:lnTo>
                    <a:lnTo>
                      <a:pt x="9258" y="162"/>
                    </a:lnTo>
                    <a:lnTo>
                      <a:pt x="8550" y="997"/>
                    </a:lnTo>
                    <a:lnTo>
                      <a:pt x="8518" y="1126"/>
                    </a:lnTo>
                    <a:lnTo>
                      <a:pt x="9033" y="3280"/>
                    </a:lnTo>
                    <a:lnTo>
                      <a:pt x="8004" y="3858"/>
                    </a:lnTo>
                    <a:cubicBezTo>
                      <a:pt x="7779" y="3312"/>
                      <a:pt x="7265" y="2476"/>
                      <a:pt x="6783" y="1737"/>
                    </a:cubicBezTo>
                    <a:cubicBezTo>
                      <a:pt x="6541" y="1383"/>
                      <a:pt x="6156" y="1206"/>
                      <a:pt x="5770" y="1206"/>
                    </a:cubicBezTo>
                    <a:cubicBezTo>
                      <a:pt x="5384" y="1206"/>
                      <a:pt x="4999" y="1383"/>
                      <a:pt x="4757" y="1737"/>
                    </a:cubicBezTo>
                    <a:lnTo>
                      <a:pt x="3407" y="3730"/>
                    </a:lnTo>
                    <a:lnTo>
                      <a:pt x="2507" y="3151"/>
                    </a:lnTo>
                    <a:lnTo>
                      <a:pt x="3118" y="1029"/>
                    </a:lnTo>
                    <a:lnTo>
                      <a:pt x="3086" y="901"/>
                    </a:lnTo>
                    <a:lnTo>
                      <a:pt x="2411" y="65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000;p64"/>
              <p:cNvSpPr/>
              <p:nvPr/>
            </p:nvSpPr>
            <p:spPr>
              <a:xfrm>
                <a:off x="3363975" y="3655875"/>
                <a:ext cx="136625" cy="134225"/>
              </a:xfrm>
              <a:custGeom>
                <a:avLst/>
                <a:gdLst/>
                <a:ahLst/>
                <a:cxnLst/>
                <a:rect l="l" t="t" r="r" b="b"/>
                <a:pathLst>
                  <a:path w="5465" h="5369" extrusionOk="0">
                    <a:moveTo>
                      <a:pt x="483" y="1"/>
                    </a:moveTo>
                    <a:lnTo>
                      <a:pt x="0" y="5337"/>
                    </a:lnTo>
                    <a:lnTo>
                      <a:pt x="0" y="5337"/>
                    </a:lnTo>
                    <a:lnTo>
                      <a:pt x="2604" y="3954"/>
                    </a:lnTo>
                    <a:lnTo>
                      <a:pt x="5465" y="5369"/>
                    </a:lnTo>
                    <a:lnTo>
                      <a:pt x="4790" y="129"/>
                    </a:lnTo>
                    <a:lnTo>
                      <a:pt x="3408" y="804"/>
                    </a:lnTo>
                    <a:lnTo>
                      <a:pt x="2668" y="258"/>
                    </a:lnTo>
                    <a:lnTo>
                      <a:pt x="1993" y="836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001;p64"/>
              <p:cNvSpPr/>
              <p:nvPr/>
            </p:nvSpPr>
            <p:spPr>
              <a:xfrm>
                <a:off x="3359950" y="3651850"/>
                <a:ext cx="14467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5672" extrusionOk="0">
                    <a:moveTo>
                      <a:pt x="772" y="387"/>
                    </a:moveTo>
                    <a:lnTo>
                      <a:pt x="2090" y="1126"/>
                    </a:lnTo>
                    <a:lnTo>
                      <a:pt x="2154" y="1126"/>
                    </a:lnTo>
                    <a:lnTo>
                      <a:pt x="2283" y="1094"/>
                    </a:lnTo>
                    <a:lnTo>
                      <a:pt x="2829" y="612"/>
                    </a:lnTo>
                    <a:lnTo>
                      <a:pt x="3472" y="1094"/>
                    </a:lnTo>
                    <a:cubicBezTo>
                      <a:pt x="3504" y="1126"/>
                      <a:pt x="3569" y="1126"/>
                      <a:pt x="3633" y="1126"/>
                    </a:cubicBezTo>
                    <a:lnTo>
                      <a:pt x="4822" y="547"/>
                    </a:lnTo>
                    <a:lnTo>
                      <a:pt x="5433" y="5240"/>
                    </a:lnTo>
                    <a:lnTo>
                      <a:pt x="5433" y="5240"/>
                    </a:lnTo>
                    <a:lnTo>
                      <a:pt x="2829" y="3987"/>
                    </a:lnTo>
                    <a:lnTo>
                      <a:pt x="2701" y="3987"/>
                    </a:lnTo>
                    <a:lnTo>
                      <a:pt x="354" y="5240"/>
                    </a:lnTo>
                    <a:lnTo>
                      <a:pt x="772" y="387"/>
                    </a:lnTo>
                    <a:close/>
                    <a:moveTo>
                      <a:pt x="579" y="1"/>
                    </a:moveTo>
                    <a:cubicBezTo>
                      <a:pt x="515" y="33"/>
                      <a:pt x="483" y="97"/>
                      <a:pt x="483" y="129"/>
                    </a:cubicBezTo>
                    <a:lnTo>
                      <a:pt x="1" y="5465"/>
                    </a:lnTo>
                    <a:cubicBezTo>
                      <a:pt x="1" y="5530"/>
                      <a:pt x="33" y="5594"/>
                      <a:pt x="65" y="5626"/>
                    </a:cubicBezTo>
                    <a:cubicBezTo>
                      <a:pt x="97" y="5642"/>
                      <a:pt x="129" y="5650"/>
                      <a:pt x="157" y="5650"/>
                    </a:cubicBezTo>
                    <a:cubicBezTo>
                      <a:pt x="185" y="5650"/>
                      <a:pt x="210" y="5642"/>
                      <a:pt x="226" y="5626"/>
                    </a:cubicBezTo>
                    <a:lnTo>
                      <a:pt x="2765" y="4276"/>
                    </a:lnTo>
                    <a:lnTo>
                      <a:pt x="5562" y="5658"/>
                    </a:lnTo>
                    <a:cubicBezTo>
                      <a:pt x="5580" y="5668"/>
                      <a:pt x="5599" y="5672"/>
                      <a:pt x="5617" y="5672"/>
                    </a:cubicBezTo>
                    <a:cubicBezTo>
                      <a:pt x="5661" y="5672"/>
                      <a:pt x="5700" y="5649"/>
                      <a:pt x="5722" y="5626"/>
                    </a:cubicBezTo>
                    <a:cubicBezTo>
                      <a:pt x="5754" y="5594"/>
                      <a:pt x="5787" y="5562"/>
                      <a:pt x="5787" y="5498"/>
                    </a:cubicBezTo>
                    <a:lnTo>
                      <a:pt x="5112" y="290"/>
                    </a:lnTo>
                    <a:cubicBezTo>
                      <a:pt x="5112" y="226"/>
                      <a:pt x="5079" y="194"/>
                      <a:pt x="5015" y="162"/>
                    </a:cubicBezTo>
                    <a:lnTo>
                      <a:pt x="4887" y="162"/>
                    </a:lnTo>
                    <a:lnTo>
                      <a:pt x="3569" y="804"/>
                    </a:lnTo>
                    <a:lnTo>
                      <a:pt x="2926" y="290"/>
                    </a:lnTo>
                    <a:cubicBezTo>
                      <a:pt x="2894" y="274"/>
                      <a:pt x="2862" y="266"/>
                      <a:pt x="2829" y="266"/>
                    </a:cubicBezTo>
                    <a:cubicBezTo>
                      <a:pt x="2797" y="266"/>
                      <a:pt x="2765" y="274"/>
                      <a:pt x="2733" y="290"/>
                    </a:cubicBezTo>
                    <a:lnTo>
                      <a:pt x="2154" y="804"/>
                    </a:lnTo>
                    <a:lnTo>
                      <a:pt x="708" y="33"/>
                    </a:lnTo>
                    <a:lnTo>
                      <a:pt x="6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002;p64"/>
              <p:cNvSpPr/>
              <p:nvPr/>
            </p:nvSpPr>
            <p:spPr>
              <a:xfrm>
                <a:off x="3378425" y="3754725"/>
                <a:ext cx="1109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2444" extrusionOk="0">
                    <a:moveTo>
                      <a:pt x="2026" y="0"/>
                    </a:moveTo>
                    <a:lnTo>
                      <a:pt x="1" y="1190"/>
                    </a:lnTo>
                    <a:lnTo>
                      <a:pt x="2058" y="2443"/>
                    </a:lnTo>
                    <a:lnTo>
                      <a:pt x="4437" y="1222"/>
                    </a:lnTo>
                    <a:lnTo>
                      <a:pt x="20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003;p64"/>
              <p:cNvSpPr/>
              <p:nvPr/>
            </p:nvSpPr>
            <p:spPr>
              <a:xfrm>
                <a:off x="3374425" y="3750700"/>
                <a:ext cx="118950" cy="68325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733" extrusionOk="0">
                    <a:moveTo>
                      <a:pt x="2186" y="322"/>
                    </a:moveTo>
                    <a:lnTo>
                      <a:pt x="4243" y="1383"/>
                    </a:lnTo>
                    <a:lnTo>
                      <a:pt x="2218" y="2411"/>
                    </a:lnTo>
                    <a:lnTo>
                      <a:pt x="450" y="1351"/>
                    </a:lnTo>
                    <a:lnTo>
                      <a:pt x="2186" y="322"/>
                    </a:lnTo>
                    <a:close/>
                    <a:moveTo>
                      <a:pt x="2186" y="1"/>
                    </a:moveTo>
                    <a:lnTo>
                      <a:pt x="2122" y="33"/>
                    </a:lnTo>
                    <a:lnTo>
                      <a:pt x="97" y="1222"/>
                    </a:lnTo>
                    <a:cubicBezTo>
                      <a:pt x="32" y="1254"/>
                      <a:pt x="0" y="1319"/>
                      <a:pt x="0" y="1351"/>
                    </a:cubicBezTo>
                    <a:cubicBezTo>
                      <a:pt x="0" y="1415"/>
                      <a:pt x="32" y="1447"/>
                      <a:pt x="97" y="1479"/>
                    </a:cubicBezTo>
                    <a:lnTo>
                      <a:pt x="2154" y="2733"/>
                    </a:lnTo>
                    <a:lnTo>
                      <a:pt x="2283" y="2733"/>
                    </a:lnTo>
                    <a:lnTo>
                      <a:pt x="4661" y="1544"/>
                    </a:lnTo>
                    <a:cubicBezTo>
                      <a:pt x="4725" y="1511"/>
                      <a:pt x="4758" y="1447"/>
                      <a:pt x="4758" y="1415"/>
                    </a:cubicBezTo>
                    <a:cubicBezTo>
                      <a:pt x="4758" y="1351"/>
                      <a:pt x="4725" y="1286"/>
                      <a:pt x="4661" y="1254"/>
                    </a:cubicBezTo>
                    <a:lnTo>
                      <a:pt x="2250" y="33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004;p64"/>
              <p:cNvSpPr/>
              <p:nvPr/>
            </p:nvSpPr>
            <p:spPr>
              <a:xfrm>
                <a:off x="3506200" y="2497575"/>
                <a:ext cx="375325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3" h="16889" extrusionOk="0">
                    <a:moveTo>
                      <a:pt x="9196" y="0"/>
                    </a:moveTo>
                    <a:cubicBezTo>
                      <a:pt x="9176" y="0"/>
                      <a:pt x="9154" y="4"/>
                      <a:pt x="9130" y="12"/>
                    </a:cubicBezTo>
                    <a:cubicBezTo>
                      <a:pt x="9066" y="44"/>
                      <a:pt x="9001" y="109"/>
                      <a:pt x="9034" y="205"/>
                    </a:cubicBezTo>
                    <a:cubicBezTo>
                      <a:pt x="9451" y="1459"/>
                      <a:pt x="9226" y="3902"/>
                      <a:pt x="9162" y="4448"/>
                    </a:cubicBezTo>
                    <a:lnTo>
                      <a:pt x="8808" y="4995"/>
                    </a:lnTo>
                    <a:lnTo>
                      <a:pt x="8326" y="4673"/>
                    </a:lnTo>
                    <a:lnTo>
                      <a:pt x="7941" y="5220"/>
                    </a:lnTo>
                    <a:cubicBezTo>
                      <a:pt x="7683" y="5155"/>
                      <a:pt x="7394" y="5091"/>
                      <a:pt x="7169" y="5059"/>
                    </a:cubicBezTo>
                    <a:lnTo>
                      <a:pt x="6751" y="3838"/>
                    </a:lnTo>
                    <a:lnTo>
                      <a:pt x="6944" y="2584"/>
                    </a:lnTo>
                    <a:lnTo>
                      <a:pt x="6912" y="2487"/>
                    </a:lnTo>
                    <a:lnTo>
                      <a:pt x="6237" y="1298"/>
                    </a:lnTo>
                    <a:cubicBezTo>
                      <a:pt x="6216" y="1236"/>
                      <a:pt x="6169" y="1200"/>
                      <a:pt x="6120" y="1200"/>
                    </a:cubicBezTo>
                    <a:cubicBezTo>
                      <a:pt x="6094" y="1200"/>
                      <a:pt x="6067" y="1211"/>
                      <a:pt x="6044" y="1234"/>
                    </a:cubicBezTo>
                    <a:cubicBezTo>
                      <a:pt x="5980" y="1266"/>
                      <a:pt x="5948" y="1362"/>
                      <a:pt x="5980" y="1427"/>
                    </a:cubicBezTo>
                    <a:lnTo>
                      <a:pt x="6623" y="2584"/>
                    </a:lnTo>
                    <a:lnTo>
                      <a:pt x="6462" y="3838"/>
                    </a:lnTo>
                    <a:lnTo>
                      <a:pt x="6462" y="3902"/>
                    </a:lnTo>
                    <a:lnTo>
                      <a:pt x="6848" y="5059"/>
                    </a:lnTo>
                    <a:cubicBezTo>
                      <a:pt x="6760" y="5054"/>
                      <a:pt x="6677" y="5052"/>
                      <a:pt x="6598" y="5052"/>
                    </a:cubicBezTo>
                    <a:cubicBezTo>
                      <a:pt x="6126" y="5052"/>
                      <a:pt x="5819" y="5123"/>
                      <a:pt x="5819" y="5123"/>
                    </a:cubicBezTo>
                    <a:cubicBezTo>
                      <a:pt x="5819" y="5123"/>
                      <a:pt x="5208" y="6281"/>
                      <a:pt x="4598" y="7534"/>
                    </a:cubicBezTo>
                    <a:lnTo>
                      <a:pt x="4148" y="7213"/>
                    </a:lnTo>
                    <a:cubicBezTo>
                      <a:pt x="4131" y="7197"/>
                      <a:pt x="4107" y="7189"/>
                      <a:pt x="4079" y="7189"/>
                    </a:cubicBezTo>
                    <a:cubicBezTo>
                      <a:pt x="4051" y="7189"/>
                      <a:pt x="4019" y="7197"/>
                      <a:pt x="3987" y="7213"/>
                    </a:cubicBezTo>
                    <a:lnTo>
                      <a:pt x="2540" y="8113"/>
                    </a:lnTo>
                    <a:lnTo>
                      <a:pt x="1222" y="8016"/>
                    </a:lnTo>
                    <a:cubicBezTo>
                      <a:pt x="1126" y="8016"/>
                      <a:pt x="1062" y="8081"/>
                      <a:pt x="1062" y="8145"/>
                    </a:cubicBezTo>
                    <a:cubicBezTo>
                      <a:pt x="1062" y="8209"/>
                      <a:pt x="1062" y="8273"/>
                      <a:pt x="1126" y="8306"/>
                    </a:cubicBezTo>
                    <a:lnTo>
                      <a:pt x="1190" y="8306"/>
                    </a:lnTo>
                    <a:lnTo>
                      <a:pt x="2572" y="8434"/>
                    </a:lnTo>
                    <a:lnTo>
                      <a:pt x="2669" y="8402"/>
                    </a:lnTo>
                    <a:lnTo>
                      <a:pt x="4051" y="7502"/>
                    </a:lnTo>
                    <a:lnTo>
                      <a:pt x="4469" y="7791"/>
                    </a:lnTo>
                    <a:cubicBezTo>
                      <a:pt x="4019" y="8756"/>
                      <a:pt x="3569" y="9688"/>
                      <a:pt x="3376" y="10202"/>
                    </a:cubicBezTo>
                    <a:lnTo>
                      <a:pt x="2026" y="10106"/>
                    </a:lnTo>
                    <a:cubicBezTo>
                      <a:pt x="1962" y="10106"/>
                      <a:pt x="1897" y="10138"/>
                      <a:pt x="1865" y="10202"/>
                    </a:cubicBezTo>
                    <a:lnTo>
                      <a:pt x="1094" y="12292"/>
                    </a:lnTo>
                    <a:lnTo>
                      <a:pt x="130" y="12581"/>
                    </a:lnTo>
                    <a:cubicBezTo>
                      <a:pt x="33" y="12613"/>
                      <a:pt x="1" y="12709"/>
                      <a:pt x="33" y="12774"/>
                    </a:cubicBezTo>
                    <a:lnTo>
                      <a:pt x="97" y="12870"/>
                    </a:lnTo>
                    <a:lnTo>
                      <a:pt x="226" y="12870"/>
                    </a:lnTo>
                    <a:lnTo>
                      <a:pt x="1255" y="12581"/>
                    </a:lnTo>
                    <a:lnTo>
                      <a:pt x="1351" y="12484"/>
                    </a:lnTo>
                    <a:lnTo>
                      <a:pt x="2122" y="10427"/>
                    </a:lnTo>
                    <a:lnTo>
                      <a:pt x="3280" y="10491"/>
                    </a:lnTo>
                    <a:cubicBezTo>
                      <a:pt x="3151" y="11070"/>
                      <a:pt x="3119" y="12067"/>
                      <a:pt x="3151" y="12934"/>
                    </a:cubicBezTo>
                    <a:cubicBezTo>
                      <a:pt x="3151" y="13610"/>
                      <a:pt x="3718" y="14118"/>
                      <a:pt x="4360" y="14118"/>
                    </a:cubicBezTo>
                    <a:cubicBezTo>
                      <a:pt x="4512" y="14118"/>
                      <a:pt x="4669" y="14089"/>
                      <a:pt x="4823" y="14027"/>
                    </a:cubicBezTo>
                    <a:lnTo>
                      <a:pt x="7041" y="13127"/>
                    </a:lnTo>
                    <a:lnTo>
                      <a:pt x="7458" y="14092"/>
                    </a:lnTo>
                    <a:lnTo>
                      <a:pt x="5819" y="15538"/>
                    </a:lnTo>
                    <a:cubicBezTo>
                      <a:pt x="5787" y="15570"/>
                      <a:pt x="5755" y="15602"/>
                      <a:pt x="5755" y="15667"/>
                    </a:cubicBezTo>
                    <a:lnTo>
                      <a:pt x="5851" y="16760"/>
                    </a:lnTo>
                    <a:lnTo>
                      <a:pt x="5915" y="16856"/>
                    </a:lnTo>
                    <a:lnTo>
                      <a:pt x="6012" y="16888"/>
                    </a:lnTo>
                    <a:cubicBezTo>
                      <a:pt x="6108" y="16888"/>
                      <a:pt x="6173" y="16824"/>
                      <a:pt x="6173" y="16727"/>
                    </a:cubicBezTo>
                    <a:lnTo>
                      <a:pt x="6076" y="15731"/>
                    </a:lnTo>
                    <a:lnTo>
                      <a:pt x="7748" y="14252"/>
                    </a:lnTo>
                    <a:cubicBezTo>
                      <a:pt x="7812" y="14220"/>
                      <a:pt x="7812" y="14124"/>
                      <a:pt x="7780" y="14092"/>
                    </a:cubicBezTo>
                    <a:lnTo>
                      <a:pt x="7330" y="13031"/>
                    </a:lnTo>
                    <a:lnTo>
                      <a:pt x="7491" y="12967"/>
                    </a:lnTo>
                    <a:lnTo>
                      <a:pt x="9162" y="11006"/>
                    </a:lnTo>
                    <a:lnTo>
                      <a:pt x="9741" y="11424"/>
                    </a:lnTo>
                    <a:lnTo>
                      <a:pt x="9419" y="13031"/>
                    </a:lnTo>
                    <a:lnTo>
                      <a:pt x="9419" y="13127"/>
                    </a:lnTo>
                    <a:lnTo>
                      <a:pt x="9998" y="14381"/>
                    </a:lnTo>
                    <a:lnTo>
                      <a:pt x="10062" y="14445"/>
                    </a:lnTo>
                    <a:cubicBezTo>
                      <a:pt x="10078" y="14461"/>
                      <a:pt x="10102" y="14469"/>
                      <a:pt x="10130" y="14469"/>
                    </a:cubicBezTo>
                    <a:cubicBezTo>
                      <a:pt x="10159" y="14469"/>
                      <a:pt x="10191" y="14461"/>
                      <a:pt x="10223" y="14445"/>
                    </a:cubicBezTo>
                    <a:cubicBezTo>
                      <a:pt x="10287" y="14413"/>
                      <a:pt x="10319" y="14317"/>
                      <a:pt x="10287" y="14252"/>
                    </a:cubicBezTo>
                    <a:lnTo>
                      <a:pt x="9709" y="13063"/>
                    </a:lnTo>
                    <a:lnTo>
                      <a:pt x="10062" y="11359"/>
                    </a:lnTo>
                    <a:cubicBezTo>
                      <a:pt x="10062" y="11327"/>
                      <a:pt x="10030" y="11263"/>
                      <a:pt x="9998" y="11231"/>
                    </a:cubicBezTo>
                    <a:lnTo>
                      <a:pt x="9355" y="10781"/>
                    </a:lnTo>
                    <a:lnTo>
                      <a:pt x="11187" y="8627"/>
                    </a:lnTo>
                    <a:cubicBezTo>
                      <a:pt x="11187" y="8627"/>
                      <a:pt x="10994" y="8048"/>
                      <a:pt x="10544" y="7341"/>
                    </a:cubicBezTo>
                    <a:lnTo>
                      <a:pt x="11444" y="7309"/>
                    </a:lnTo>
                    <a:lnTo>
                      <a:pt x="11509" y="7277"/>
                    </a:lnTo>
                    <a:lnTo>
                      <a:pt x="12569" y="6698"/>
                    </a:lnTo>
                    <a:lnTo>
                      <a:pt x="13887" y="6859"/>
                    </a:lnTo>
                    <a:cubicBezTo>
                      <a:pt x="13904" y="6865"/>
                      <a:pt x="13920" y="6867"/>
                      <a:pt x="13936" y="6867"/>
                    </a:cubicBezTo>
                    <a:cubicBezTo>
                      <a:pt x="14006" y="6867"/>
                      <a:pt x="14054" y="6810"/>
                      <a:pt x="14080" y="6731"/>
                    </a:cubicBezTo>
                    <a:cubicBezTo>
                      <a:pt x="14080" y="6666"/>
                      <a:pt x="14016" y="6570"/>
                      <a:pt x="13952" y="6570"/>
                    </a:cubicBezTo>
                    <a:lnTo>
                      <a:pt x="12569" y="6377"/>
                    </a:lnTo>
                    <a:lnTo>
                      <a:pt x="12473" y="6409"/>
                    </a:lnTo>
                    <a:lnTo>
                      <a:pt x="11380" y="7020"/>
                    </a:lnTo>
                    <a:lnTo>
                      <a:pt x="10351" y="7052"/>
                    </a:lnTo>
                    <a:cubicBezTo>
                      <a:pt x="10287" y="6988"/>
                      <a:pt x="10223" y="6923"/>
                      <a:pt x="10191" y="6859"/>
                    </a:cubicBezTo>
                    <a:lnTo>
                      <a:pt x="10673" y="6152"/>
                    </a:lnTo>
                    <a:lnTo>
                      <a:pt x="10159" y="5830"/>
                    </a:lnTo>
                    <a:lnTo>
                      <a:pt x="10480" y="5316"/>
                    </a:lnTo>
                    <a:cubicBezTo>
                      <a:pt x="10988" y="5077"/>
                      <a:pt x="13165" y="4142"/>
                      <a:pt x="14553" y="4142"/>
                    </a:cubicBezTo>
                    <a:cubicBezTo>
                      <a:pt x="14658" y="4142"/>
                      <a:pt x="14757" y="4148"/>
                      <a:pt x="14852" y="4159"/>
                    </a:cubicBezTo>
                    <a:cubicBezTo>
                      <a:pt x="14916" y="4159"/>
                      <a:pt x="14980" y="4095"/>
                      <a:pt x="15012" y="4030"/>
                    </a:cubicBezTo>
                    <a:cubicBezTo>
                      <a:pt x="15012" y="3934"/>
                      <a:pt x="14948" y="3870"/>
                      <a:pt x="14884" y="3838"/>
                    </a:cubicBezTo>
                    <a:cubicBezTo>
                      <a:pt x="14785" y="3826"/>
                      <a:pt x="14682" y="3821"/>
                      <a:pt x="14574" y="3821"/>
                    </a:cubicBezTo>
                    <a:cubicBezTo>
                      <a:pt x="13142" y="3821"/>
                      <a:pt x="11014" y="4758"/>
                      <a:pt x="10416" y="5027"/>
                    </a:cubicBezTo>
                    <a:lnTo>
                      <a:pt x="9484" y="4384"/>
                    </a:lnTo>
                    <a:cubicBezTo>
                      <a:pt x="9548" y="3645"/>
                      <a:pt x="9741" y="1395"/>
                      <a:pt x="9323" y="109"/>
                    </a:cubicBezTo>
                    <a:cubicBezTo>
                      <a:pt x="9299" y="36"/>
                      <a:pt x="9257" y="0"/>
                      <a:pt x="91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005;p64"/>
              <p:cNvSpPr/>
              <p:nvPr/>
            </p:nvSpPr>
            <p:spPr>
              <a:xfrm>
                <a:off x="3600225" y="2635300"/>
                <a:ext cx="1712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48" h="7233" extrusionOk="0">
                    <a:moveTo>
                      <a:pt x="2283" y="0"/>
                    </a:moveTo>
                    <a:lnTo>
                      <a:pt x="1" y="4725"/>
                    </a:lnTo>
                    <a:lnTo>
                      <a:pt x="1512" y="4950"/>
                    </a:lnTo>
                    <a:lnTo>
                      <a:pt x="1833" y="5818"/>
                    </a:lnTo>
                    <a:lnTo>
                      <a:pt x="2701" y="5690"/>
                    </a:lnTo>
                    <a:lnTo>
                      <a:pt x="3505" y="7233"/>
                    </a:lnTo>
                    <a:lnTo>
                      <a:pt x="6848" y="3054"/>
                    </a:lnTo>
                    <a:lnTo>
                      <a:pt x="3922" y="2764"/>
                    </a:lnTo>
                    <a:lnTo>
                      <a:pt x="228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006;p64"/>
              <p:cNvSpPr/>
              <p:nvPr/>
            </p:nvSpPr>
            <p:spPr>
              <a:xfrm>
                <a:off x="3596225" y="2632075"/>
                <a:ext cx="179225" cy="1880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23" extrusionOk="0">
                    <a:moveTo>
                      <a:pt x="2475" y="450"/>
                    </a:moveTo>
                    <a:lnTo>
                      <a:pt x="3954" y="2958"/>
                    </a:lnTo>
                    <a:cubicBezTo>
                      <a:pt x="3954" y="3022"/>
                      <a:pt x="4018" y="3022"/>
                      <a:pt x="4050" y="3054"/>
                    </a:cubicBezTo>
                    <a:lnTo>
                      <a:pt x="6718" y="3311"/>
                    </a:lnTo>
                    <a:lnTo>
                      <a:pt x="3697" y="7104"/>
                    </a:lnTo>
                    <a:lnTo>
                      <a:pt x="2990" y="5754"/>
                    </a:lnTo>
                    <a:lnTo>
                      <a:pt x="2925" y="5690"/>
                    </a:lnTo>
                    <a:lnTo>
                      <a:pt x="2829" y="5690"/>
                    </a:lnTo>
                    <a:lnTo>
                      <a:pt x="2089" y="5754"/>
                    </a:lnTo>
                    <a:lnTo>
                      <a:pt x="1832" y="5015"/>
                    </a:lnTo>
                    <a:cubicBezTo>
                      <a:pt x="1800" y="4983"/>
                      <a:pt x="1768" y="4919"/>
                      <a:pt x="1704" y="4919"/>
                    </a:cubicBezTo>
                    <a:lnTo>
                      <a:pt x="386" y="4726"/>
                    </a:lnTo>
                    <a:lnTo>
                      <a:pt x="2475" y="450"/>
                    </a:lnTo>
                    <a:close/>
                    <a:moveTo>
                      <a:pt x="2443" y="0"/>
                    </a:moveTo>
                    <a:cubicBezTo>
                      <a:pt x="2379" y="0"/>
                      <a:pt x="2347" y="33"/>
                      <a:pt x="2314" y="65"/>
                    </a:cubicBezTo>
                    <a:lnTo>
                      <a:pt x="0" y="4790"/>
                    </a:lnTo>
                    <a:lnTo>
                      <a:pt x="0" y="4919"/>
                    </a:lnTo>
                    <a:lnTo>
                      <a:pt x="129" y="5015"/>
                    </a:lnTo>
                    <a:lnTo>
                      <a:pt x="1575" y="5208"/>
                    </a:lnTo>
                    <a:lnTo>
                      <a:pt x="1832" y="5979"/>
                    </a:lnTo>
                    <a:cubicBezTo>
                      <a:pt x="1859" y="6032"/>
                      <a:pt x="1906" y="6084"/>
                      <a:pt x="1958" y="6084"/>
                    </a:cubicBezTo>
                    <a:cubicBezTo>
                      <a:pt x="1969" y="6084"/>
                      <a:pt x="1981" y="6082"/>
                      <a:pt x="1993" y="6076"/>
                    </a:cubicBezTo>
                    <a:lnTo>
                      <a:pt x="2765" y="5979"/>
                    </a:lnTo>
                    <a:lnTo>
                      <a:pt x="3536" y="7426"/>
                    </a:lnTo>
                    <a:lnTo>
                      <a:pt x="3568" y="7490"/>
                    </a:lnTo>
                    <a:lnTo>
                      <a:pt x="3632" y="7522"/>
                    </a:lnTo>
                    <a:cubicBezTo>
                      <a:pt x="3697" y="7522"/>
                      <a:pt x="3729" y="7490"/>
                      <a:pt x="3761" y="7458"/>
                    </a:cubicBezTo>
                    <a:lnTo>
                      <a:pt x="7136" y="3279"/>
                    </a:lnTo>
                    <a:cubicBezTo>
                      <a:pt x="7168" y="3215"/>
                      <a:pt x="7168" y="3151"/>
                      <a:pt x="7136" y="3118"/>
                    </a:cubicBezTo>
                    <a:cubicBezTo>
                      <a:pt x="7136" y="3054"/>
                      <a:pt x="7072" y="3022"/>
                      <a:pt x="7008" y="3022"/>
                    </a:cubicBezTo>
                    <a:lnTo>
                      <a:pt x="4179" y="2733"/>
                    </a:lnTo>
                    <a:lnTo>
                      <a:pt x="2572" y="65"/>
                    </a:lnTo>
                    <a:cubicBezTo>
                      <a:pt x="2572" y="33"/>
                      <a:pt x="2507" y="0"/>
                      <a:pt x="244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007;p64"/>
              <p:cNvSpPr/>
              <p:nvPr/>
            </p:nvSpPr>
            <p:spPr>
              <a:xfrm>
                <a:off x="3664525" y="2645725"/>
                <a:ext cx="92425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444" extrusionOk="0">
                    <a:moveTo>
                      <a:pt x="0" y="1"/>
                    </a:moveTo>
                    <a:lnTo>
                      <a:pt x="1350" y="2347"/>
                    </a:lnTo>
                    <a:lnTo>
                      <a:pt x="3697" y="2444"/>
                    </a:lnTo>
                    <a:lnTo>
                      <a:pt x="2636" y="29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008;p64"/>
              <p:cNvSpPr/>
              <p:nvPr/>
            </p:nvSpPr>
            <p:spPr>
              <a:xfrm>
                <a:off x="3660500" y="2641725"/>
                <a:ext cx="100475" cy="691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2765" extrusionOk="0">
                    <a:moveTo>
                      <a:pt x="451" y="322"/>
                    </a:moveTo>
                    <a:lnTo>
                      <a:pt x="2701" y="611"/>
                    </a:lnTo>
                    <a:lnTo>
                      <a:pt x="3601" y="2443"/>
                    </a:lnTo>
                    <a:lnTo>
                      <a:pt x="1608" y="2347"/>
                    </a:lnTo>
                    <a:lnTo>
                      <a:pt x="451" y="322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97" y="0"/>
                      <a:pt x="65" y="64"/>
                    </a:cubicBezTo>
                    <a:cubicBezTo>
                      <a:pt x="33" y="97"/>
                      <a:pt x="1" y="161"/>
                      <a:pt x="33" y="225"/>
                    </a:cubicBezTo>
                    <a:lnTo>
                      <a:pt x="1383" y="2572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65"/>
                    </a:lnTo>
                    <a:cubicBezTo>
                      <a:pt x="3890" y="2765"/>
                      <a:pt x="3954" y="2765"/>
                      <a:pt x="3987" y="2700"/>
                    </a:cubicBezTo>
                    <a:cubicBezTo>
                      <a:pt x="4019" y="2668"/>
                      <a:pt x="4019" y="2604"/>
                      <a:pt x="3987" y="2540"/>
                    </a:cubicBezTo>
                    <a:lnTo>
                      <a:pt x="2958" y="386"/>
                    </a:lnTo>
                    <a:cubicBezTo>
                      <a:pt x="2926" y="354"/>
                      <a:pt x="2894" y="322"/>
                      <a:pt x="2829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009;p64"/>
              <p:cNvSpPr/>
              <p:nvPr/>
            </p:nvSpPr>
            <p:spPr>
              <a:xfrm>
                <a:off x="4202950" y="2493550"/>
                <a:ext cx="375300" cy="422225"/>
              </a:xfrm>
              <a:custGeom>
                <a:avLst/>
                <a:gdLst/>
                <a:ahLst/>
                <a:cxnLst/>
                <a:rect l="l" t="t" r="r" b="b"/>
                <a:pathLst>
                  <a:path w="15012" h="16889" extrusionOk="0">
                    <a:moveTo>
                      <a:pt x="9195" y="1"/>
                    </a:moveTo>
                    <a:cubicBezTo>
                      <a:pt x="9175" y="1"/>
                      <a:pt x="9153" y="5"/>
                      <a:pt x="9129" y="13"/>
                    </a:cubicBezTo>
                    <a:cubicBezTo>
                      <a:pt x="9065" y="13"/>
                      <a:pt x="9001" y="109"/>
                      <a:pt x="9033" y="173"/>
                    </a:cubicBezTo>
                    <a:cubicBezTo>
                      <a:pt x="9418" y="1459"/>
                      <a:pt x="9226" y="3870"/>
                      <a:pt x="9161" y="4449"/>
                    </a:cubicBezTo>
                    <a:lnTo>
                      <a:pt x="8808" y="4963"/>
                    </a:lnTo>
                    <a:lnTo>
                      <a:pt x="8326" y="4641"/>
                    </a:lnTo>
                    <a:lnTo>
                      <a:pt x="7940" y="5220"/>
                    </a:lnTo>
                    <a:cubicBezTo>
                      <a:pt x="7650" y="5124"/>
                      <a:pt x="7393" y="5091"/>
                      <a:pt x="7168" y="5059"/>
                    </a:cubicBezTo>
                    <a:lnTo>
                      <a:pt x="6750" y="3806"/>
                    </a:lnTo>
                    <a:lnTo>
                      <a:pt x="6911" y="2584"/>
                    </a:lnTo>
                    <a:lnTo>
                      <a:pt x="6911" y="2488"/>
                    </a:lnTo>
                    <a:lnTo>
                      <a:pt x="6236" y="1266"/>
                    </a:lnTo>
                    <a:cubicBezTo>
                      <a:pt x="6213" y="1219"/>
                      <a:pt x="6155" y="1189"/>
                      <a:pt x="6100" y="1189"/>
                    </a:cubicBezTo>
                    <a:cubicBezTo>
                      <a:pt x="6080" y="1189"/>
                      <a:pt x="6060" y="1193"/>
                      <a:pt x="6043" y="1202"/>
                    </a:cubicBezTo>
                    <a:cubicBezTo>
                      <a:pt x="5947" y="1266"/>
                      <a:pt x="5947" y="1363"/>
                      <a:pt x="5979" y="1427"/>
                    </a:cubicBezTo>
                    <a:lnTo>
                      <a:pt x="6622" y="2584"/>
                    </a:lnTo>
                    <a:lnTo>
                      <a:pt x="6429" y="3806"/>
                    </a:lnTo>
                    <a:lnTo>
                      <a:pt x="6461" y="3870"/>
                    </a:lnTo>
                    <a:lnTo>
                      <a:pt x="6815" y="5027"/>
                    </a:lnTo>
                    <a:cubicBezTo>
                      <a:pt x="6236" y="5027"/>
                      <a:pt x="5818" y="5124"/>
                      <a:pt x="5818" y="5124"/>
                    </a:cubicBezTo>
                    <a:cubicBezTo>
                      <a:pt x="5818" y="5124"/>
                      <a:pt x="5207" y="6281"/>
                      <a:pt x="4597" y="7502"/>
                    </a:cubicBezTo>
                    <a:lnTo>
                      <a:pt x="4147" y="7181"/>
                    </a:lnTo>
                    <a:cubicBezTo>
                      <a:pt x="4115" y="7165"/>
                      <a:pt x="4082" y="7157"/>
                      <a:pt x="4054" y="7157"/>
                    </a:cubicBezTo>
                    <a:cubicBezTo>
                      <a:pt x="4026" y="7157"/>
                      <a:pt x="4002" y="7165"/>
                      <a:pt x="3986" y="7181"/>
                    </a:cubicBezTo>
                    <a:lnTo>
                      <a:pt x="2540" y="8113"/>
                    </a:lnTo>
                    <a:lnTo>
                      <a:pt x="1222" y="8017"/>
                    </a:lnTo>
                    <a:cubicBezTo>
                      <a:pt x="1205" y="8011"/>
                      <a:pt x="1188" y="8008"/>
                      <a:pt x="1173" y="8008"/>
                    </a:cubicBezTo>
                    <a:cubicBezTo>
                      <a:pt x="1103" y="8008"/>
                      <a:pt x="1055" y="8066"/>
                      <a:pt x="1029" y="8145"/>
                    </a:cubicBezTo>
                    <a:cubicBezTo>
                      <a:pt x="1029" y="8209"/>
                      <a:pt x="1061" y="8242"/>
                      <a:pt x="1093" y="8274"/>
                    </a:cubicBezTo>
                    <a:lnTo>
                      <a:pt x="1189" y="8306"/>
                    </a:lnTo>
                    <a:lnTo>
                      <a:pt x="2572" y="8402"/>
                    </a:lnTo>
                    <a:lnTo>
                      <a:pt x="2668" y="8402"/>
                    </a:lnTo>
                    <a:lnTo>
                      <a:pt x="4050" y="7502"/>
                    </a:lnTo>
                    <a:lnTo>
                      <a:pt x="4468" y="7792"/>
                    </a:lnTo>
                    <a:cubicBezTo>
                      <a:pt x="3986" y="8724"/>
                      <a:pt x="3568" y="9688"/>
                      <a:pt x="3375" y="10170"/>
                    </a:cubicBezTo>
                    <a:lnTo>
                      <a:pt x="1993" y="10106"/>
                    </a:lnTo>
                    <a:cubicBezTo>
                      <a:pt x="1929" y="10106"/>
                      <a:pt x="1864" y="10138"/>
                      <a:pt x="1864" y="10202"/>
                    </a:cubicBezTo>
                    <a:lnTo>
                      <a:pt x="1093" y="12292"/>
                    </a:lnTo>
                    <a:lnTo>
                      <a:pt x="129" y="12581"/>
                    </a:lnTo>
                    <a:cubicBezTo>
                      <a:pt x="32" y="12613"/>
                      <a:pt x="0" y="12678"/>
                      <a:pt x="0" y="12774"/>
                    </a:cubicBezTo>
                    <a:lnTo>
                      <a:pt x="64" y="12838"/>
                    </a:lnTo>
                    <a:lnTo>
                      <a:pt x="193" y="12870"/>
                    </a:lnTo>
                    <a:lnTo>
                      <a:pt x="1254" y="12549"/>
                    </a:lnTo>
                    <a:lnTo>
                      <a:pt x="1350" y="12485"/>
                    </a:lnTo>
                    <a:lnTo>
                      <a:pt x="2089" y="10395"/>
                    </a:lnTo>
                    <a:lnTo>
                      <a:pt x="3279" y="10492"/>
                    </a:lnTo>
                    <a:cubicBezTo>
                      <a:pt x="3150" y="11070"/>
                      <a:pt x="3118" y="12035"/>
                      <a:pt x="3150" y="12935"/>
                    </a:cubicBezTo>
                    <a:cubicBezTo>
                      <a:pt x="3150" y="13610"/>
                      <a:pt x="3717" y="14118"/>
                      <a:pt x="4359" y="14118"/>
                    </a:cubicBezTo>
                    <a:cubicBezTo>
                      <a:pt x="4511" y="14118"/>
                      <a:pt x="4668" y="14089"/>
                      <a:pt x="4822" y="14028"/>
                    </a:cubicBezTo>
                    <a:lnTo>
                      <a:pt x="7040" y="13128"/>
                    </a:lnTo>
                    <a:lnTo>
                      <a:pt x="7458" y="14092"/>
                    </a:lnTo>
                    <a:lnTo>
                      <a:pt x="5818" y="15538"/>
                    </a:lnTo>
                    <a:cubicBezTo>
                      <a:pt x="5754" y="15571"/>
                      <a:pt x="5754" y="15603"/>
                      <a:pt x="5754" y="15667"/>
                    </a:cubicBezTo>
                    <a:lnTo>
                      <a:pt x="5850" y="16760"/>
                    </a:lnTo>
                    <a:lnTo>
                      <a:pt x="5915" y="16856"/>
                    </a:lnTo>
                    <a:lnTo>
                      <a:pt x="6011" y="16888"/>
                    </a:lnTo>
                    <a:cubicBezTo>
                      <a:pt x="6108" y="16888"/>
                      <a:pt x="6172" y="16792"/>
                      <a:pt x="6140" y="16728"/>
                    </a:cubicBezTo>
                    <a:lnTo>
                      <a:pt x="6075" y="15699"/>
                    </a:lnTo>
                    <a:lnTo>
                      <a:pt x="7747" y="14253"/>
                    </a:lnTo>
                    <a:cubicBezTo>
                      <a:pt x="7811" y="14188"/>
                      <a:pt x="7811" y="14124"/>
                      <a:pt x="7779" y="14060"/>
                    </a:cubicBezTo>
                    <a:lnTo>
                      <a:pt x="7297" y="12999"/>
                    </a:lnTo>
                    <a:lnTo>
                      <a:pt x="7490" y="12935"/>
                    </a:lnTo>
                    <a:lnTo>
                      <a:pt x="9161" y="11006"/>
                    </a:lnTo>
                    <a:lnTo>
                      <a:pt x="9740" y="11392"/>
                    </a:lnTo>
                    <a:lnTo>
                      <a:pt x="9418" y="13031"/>
                    </a:lnTo>
                    <a:lnTo>
                      <a:pt x="9418" y="13128"/>
                    </a:lnTo>
                    <a:lnTo>
                      <a:pt x="9997" y="14381"/>
                    </a:lnTo>
                    <a:lnTo>
                      <a:pt x="10061" y="14445"/>
                    </a:lnTo>
                    <a:cubicBezTo>
                      <a:pt x="10083" y="14445"/>
                      <a:pt x="10118" y="14460"/>
                      <a:pt x="10159" y="14460"/>
                    </a:cubicBezTo>
                    <a:cubicBezTo>
                      <a:pt x="10179" y="14460"/>
                      <a:pt x="10201" y="14456"/>
                      <a:pt x="10222" y="14445"/>
                    </a:cubicBezTo>
                    <a:cubicBezTo>
                      <a:pt x="10286" y="14413"/>
                      <a:pt x="10318" y="14317"/>
                      <a:pt x="10286" y="14253"/>
                    </a:cubicBezTo>
                    <a:lnTo>
                      <a:pt x="9708" y="13031"/>
                    </a:lnTo>
                    <a:lnTo>
                      <a:pt x="10061" y="11360"/>
                    </a:lnTo>
                    <a:cubicBezTo>
                      <a:pt x="10061" y="11295"/>
                      <a:pt x="10029" y="11231"/>
                      <a:pt x="9997" y="11199"/>
                    </a:cubicBezTo>
                    <a:lnTo>
                      <a:pt x="9354" y="10781"/>
                    </a:lnTo>
                    <a:lnTo>
                      <a:pt x="11186" y="8627"/>
                    </a:lnTo>
                    <a:cubicBezTo>
                      <a:pt x="11186" y="8627"/>
                      <a:pt x="10993" y="8049"/>
                      <a:pt x="10543" y="7342"/>
                    </a:cubicBezTo>
                    <a:lnTo>
                      <a:pt x="11411" y="7309"/>
                    </a:lnTo>
                    <a:lnTo>
                      <a:pt x="11476" y="7277"/>
                    </a:lnTo>
                    <a:lnTo>
                      <a:pt x="12569" y="6667"/>
                    </a:lnTo>
                    <a:lnTo>
                      <a:pt x="13886" y="6859"/>
                    </a:lnTo>
                    <a:cubicBezTo>
                      <a:pt x="13983" y="6859"/>
                      <a:pt x="14047" y="6827"/>
                      <a:pt x="14047" y="6731"/>
                    </a:cubicBezTo>
                    <a:cubicBezTo>
                      <a:pt x="14079" y="6634"/>
                      <a:pt x="14015" y="6570"/>
                      <a:pt x="13919" y="6570"/>
                    </a:cubicBezTo>
                    <a:lnTo>
                      <a:pt x="12569" y="6377"/>
                    </a:lnTo>
                    <a:lnTo>
                      <a:pt x="12472" y="6377"/>
                    </a:lnTo>
                    <a:lnTo>
                      <a:pt x="11379" y="6988"/>
                    </a:lnTo>
                    <a:lnTo>
                      <a:pt x="10318" y="7052"/>
                    </a:lnTo>
                    <a:cubicBezTo>
                      <a:pt x="10286" y="6988"/>
                      <a:pt x="10222" y="6924"/>
                      <a:pt x="10190" y="6859"/>
                    </a:cubicBezTo>
                    <a:lnTo>
                      <a:pt x="10640" y="6152"/>
                    </a:lnTo>
                    <a:lnTo>
                      <a:pt x="10158" y="5799"/>
                    </a:lnTo>
                    <a:lnTo>
                      <a:pt x="10479" y="5316"/>
                    </a:lnTo>
                    <a:cubicBezTo>
                      <a:pt x="10995" y="5074"/>
                      <a:pt x="13226" y="4116"/>
                      <a:pt x="14584" y="4116"/>
                    </a:cubicBezTo>
                    <a:cubicBezTo>
                      <a:pt x="14665" y="4116"/>
                      <a:pt x="14744" y="4120"/>
                      <a:pt x="14819" y="4127"/>
                    </a:cubicBezTo>
                    <a:cubicBezTo>
                      <a:pt x="14836" y="4133"/>
                      <a:pt x="14852" y="4135"/>
                      <a:pt x="14867" y="4135"/>
                    </a:cubicBezTo>
                    <a:cubicBezTo>
                      <a:pt x="14937" y="4135"/>
                      <a:pt x="14985" y="4078"/>
                      <a:pt x="15012" y="3999"/>
                    </a:cubicBezTo>
                    <a:cubicBezTo>
                      <a:pt x="15012" y="3934"/>
                      <a:pt x="14947" y="3838"/>
                      <a:pt x="14851" y="3838"/>
                    </a:cubicBezTo>
                    <a:cubicBezTo>
                      <a:pt x="14752" y="3826"/>
                      <a:pt x="14647" y="3821"/>
                      <a:pt x="14538" y="3821"/>
                    </a:cubicBezTo>
                    <a:cubicBezTo>
                      <a:pt x="13132" y="3821"/>
                      <a:pt x="11012" y="4726"/>
                      <a:pt x="10415" y="4995"/>
                    </a:cubicBezTo>
                    <a:lnTo>
                      <a:pt x="9483" y="4384"/>
                    </a:lnTo>
                    <a:cubicBezTo>
                      <a:pt x="9547" y="3645"/>
                      <a:pt x="9740" y="1363"/>
                      <a:pt x="9322" y="109"/>
                    </a:cubicBezTo>
                    <a:cubicBezTo>
                      <a:pt x="9298" y="37"/>
                      <a:pt x="9256" y="1"/>
                      <a:pt x="9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010;p64"/>
              <p:cNvSpPr/>
              <p:nvPr/>
            </p:nvSpPr>
            <p:spPr>
              <a:xfrm>
                <a:off x="4296150" y="2631275"/>
                <a:ext cx="172000" cy="180825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7233" extrusionOk="0">
                    <a:moveTo>
                      <a:pt x="2315" y="0"/>
                    </a:moveTo>
                    <a:lnTo>
                      <a:pt x="1" y="4726"/>
                    </a:lnTo>
                    <a:lnTo>
                      <a:pt x="1544" y="4951"/>
                    </a:lnTo>
                    <a:lnTo>
                      <a:pt x="1833" y="5786"/>
                    </a:lnTo>
                    <a:lnTo>
                      <a:pt x="2701" y="5690"/>
                    </a:lnTo>
                    <a:lnTo>
                      <a:pt x="3537" y="7233"/>
                    </a:lnTo>
                    <a:lnTo>
                      <a:pt x="6880" y="3022"/>
                    </a:lnTo>
                    <a:lnTo>
                      <a:pt x="3922" y="2765"/>
                    </a:lnTo>
                    <a:lnTo>
                      <a:pt x="23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011;p64"/>
              <p:cNvSpPr/>
              <p:nvPr/>
            </p:nvSpPr>
            <p:spPr>
              <a:xfrm>
                <a:off x="4292950" y="2627250"/>
                <a:ext cx="179225" cy="188875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555" extrusionOk="0">
                    <a:moveTo>
                      <a:pt x="2475" y="483"/>
                    </a:moveTo>
                    <a:lnTo>
                      <a:pt x="3922" y="2990"/>
                    </a:lnTo>
                    <a:cubicBezTo>
                      <a:pt x="3954" y="3022"/>
                      <a:pt x="3986" y="3054"/>
                      <a:pt x="4050" y="3054"/>
                    </a:cubicBezTo>
                    <a:lnTo>
                      <a:pt x="6686" y="3311"/>
                    </a:lnTo>
                    <a:lnTo>
                      <a:pt x="3665" y="7105"/>
                    </a:lnTo>
                    <a:lnTo>
                      <a:pt x="2958" y="5787"/>
                    </a:lnTo>
                    <a:lnTo>
                      <a:pt x="2925" y="5722"/>
                    </a:lnTo>
                    <a:lnTo>
                      <a:pt x="2829" y="5690"/>
                    </a:lnTo>
                    <a:lnTo>
                      <a:pt x="2090" y="5787"/>
                    </a:lnTo>
                    <a:lnTo>
                      <a:pt x="1833" y="5047"/>
                    </a:lnTo>
                    <a:cubicBezTo>
                      <a:pt x="1800" y="4983"/>
                      <a:pt x="1768" y="4951"/>
                      <a:pt x="1704" y="4951"/>
                    </a:cubicBezTo>
                    <a:lnTo>
                      <a:pt x="354" y="4758"/>
                    </a:lnTo>
                    <a:lnTo>
                      <a:pt x="2475" y="483"/>
                    </a:lnTo>
                    <a:close/>
                    <a:moveTo>
                      <a:pt x="2443" y="1"/>
                    </a:moveTo>
                    <a:cubicBezTo>
                      <a:pt x="2379" y="1"/>
                      <a:pt x="2347" y="33"/>
                      <a:pt x="2315" y="97"/>
                    </a:cubicBezTo>
                    <a:lnTo>
                      <a:pt x="0" y="4822"/>
                    </a:lnTo>
                    <a:lnTo>
                      <a:pt x="0" y="4951"/>
                    </a:lnTo>
                    <a:cubicBezTo>
                      <a:pt x="32" y="5015"/>
                      <a:pt x="65" y="5015"/>
                      <a:pt x="129" y="5047"/>
                    </a:cubicBezTo>
                    <a:lnTo>
                      <a:pt x="1575" y="5240"/>
                    </a:lnTo>
                    <a:lnTo>
                      <a:pt x="1833" y="6012"/>
                    </a:lnTo>
                    <a:cubicBezTo>
                      <a:pt x="1865" y="6076"/>
                      <a:pt x="1929" y="6108"/>
                      <a:pt x="1993" y="6108"/>
                    </a:cubicBezTo>
                    <a:lnTo>
                      <a:pt x="2765" y="6012"/>
                    </a:lnTo>
                    <a:lnTo>
                      <a:pt x="3504" y="7458"/>
                    </a:lnTo>
                    <a:lnTo>
                      <a:pt x="3568" y="7522"/>
                    </a:lnTo>
                    <a:lnTo>
                      <a:pt x="3633" y="7555"/>
                    </a:lnTo>
                    <a:cubicBezTo>
                      <a:pt x="3697" y="7555"/>
                      <a:pt x="3729" y="7522"/>
                      <a:pt x="3761" y="7490"/>
                    </a:cubicBezTo>
                    <a:lnTo>
                      <a:pt x="7104" y="3279"/>
                    </a:lnTo>
                    <a:cubicBezTo>
                      <a:pt x="7136" y="3247"/>
                      <a:pt x="7168" y="3183"/>
                      <a:pt x="7136" y="3151"/>
                    </a:cubicBezTo>
                    <a:cubicBezTo>
                      <a:pt x="7104" y="3086"/>
                      <a:pt x="7072" y="3054"/>
                      <a:pt x="7008" y="3054"/>
                    </a:cubicBezTo>
                    <a:lnTo>
                      <a:pt x="4147" y="2765"/>
                    </a:lnTo>
                    <a:lnTo>
                      <a:pt x="2572" y="97"/>
                    </a:lnTo>
                    <a:cubicBezTo>
                      <a:pt x="2540" y="33"/>
                      <a:pt x="2508" y="1"/>
                      <a:pt x="2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012;p64"/>
              <p:cNvSpPr/>
              <p:nvPr/>
            </p:nvSpPr>
            <p:spPr>
              <a:xfrm>
                <a:off x="4361250" y="2640925"/>
                <a:ext cx="91625" cy="61900"/>
              </a:xfrm>
              <a:custGeom>
                <a:avLst/>
                <a:gdLst/>
                <a:ahLst/>
                <a:cxnLst/>
                <a:rect l="l" t="t" r="r" b="b"/>
                <a:pathLst>
                  <a:path w="3665" h="2476" extrusionOk="0">
                    <a:moveTo>
                      <a:pt x="1" y="0"/>
                    </a:moveTo>
                    <a:lnTo>
                      <a:pt x="1318" y="2379"/>
                    </a:lnTo>
                    <a:lnTo>
                      <a:pt x="3665" y="2475"/>
                    </a:lnTo>
                    <a:lnTo>
                      <a:pt x="3665" y="2475"/>
                    </a:lnTo>
                    <a:lnTo>
                      <a:pt x="2636" y="322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013;p64"/>
              <p:cNvSpPr/>
              <p:nvPr/>
            </p:nvSpPr>
            <p:spPr>
              <a:xfrm>
                <a:off x="4357225" y="2636900"/>
                <a:ext cx="99675" cy="6992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797" extrusionOk="0">
                    <a:moveTo>
                      <a:pt x="451" y="354"/>
                    </a:moveTo>
                    <a:lnTo>
                      <a:pt x="2701" y="611"/>
                    </a:lnTo>
                    <a:lnTo>
                      <a:pt x="3601" y="2475"/>
                    </a:lnTo>
                    <a:lnTo>
                      <a:pt x="1576" y="2379"/>
                    </a:lnTo>
                    <a:lnTo>
                      <a:pt x="451" y="354"/>
                    </a:lnTo>
                    <a:close/>
                    <a:moveTo>
                      <a:pt x="194" y="0"/>
                    </a:moveTo>
                    <a:cubicBezTo>
                      <a:pt x="129" y="0"/>
                      <a:pt x="65" y="32"/>
                      <a:pt x="33" y="97"/>
                    </a:cubicBezTo>
                    <a:cubicBezTo>
                      <a:pt x="1" y="129"/>
                      <a:pt x="1" y="193"/>
                      <a:pt x="33" y="257"/>
                    </a:cubicBezTo>
                    <a:lnTo>
                      <a:pt x="1351" y="2604"/>
                    </a:lnTo>
                    <a:lnTo>
                      <a:pt x="1415" y="2636"/>
                    </a:lnTo>
                    <a:lnTo>
                      <a:pt x="1479" y="2668"/>
                    </a:lnTo>
                    <a:lnTo>
                      <a:pt x="3826" y="2797"/>
                    </a:lnTo>
                    <a:cubicBezTo>
                      <a:pt x="3890" y="2797"/>
                      <a:pt x="3922" y="2765"/>
                      <a:pt x="3955" y="2733"/>
                    </a:cubicBezTo>
                    <a:cubicBezTo>
                      <a:pt x="3987" y="2668"/>
                      <a:pt x="3987" y="2636"/>
                      <a:pt x="3987" y="2572"/>
                    </a:cubicBezTo>
                    <a:lnTo>
                      <a:pt x="2926" y="418"/>
                    </a:lnTo>
                    <a:cubicBezTo>
                      <a:pt x="2926" y="354"/>
                      <a:pt x="2862" y="322"/>
                      <a:pt x="2830" y="322"/>
                    </a:cubicBezTo>
                    <a:lnTo>
                      <a:pt x="19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014;p64"/>
              <p:cNvSpPr/>
              <p:nvPr/>
            </p:nvSpPr>
            <p:spPr>
              <a:xfrm>
                <a:off x="2287950" y="3382125"/>
                <a:ext cx="340750" cy="434500"/>
              </a:xfrm>
              <a:custGeom>
                <a:avLst/>
                <a:gdLst/>
                <a:ahLst/>
                <a:cxnLst/>
                <a:rect l="l" t="t" r="r" b="b"/>
                <a:pathLst>
                  <a:path w="13630" h="17380" extrusionOk="0">
                    <a:moveTo>
                      <a:pt x="6787" y="0"/>
                    </a:moveTo>
                    <a:cubicBezTo>
                      <a:pt x="6740" y="0"/>
                      <a:pt x="6692" y="16"/>
                      <a:pt x="6654" y="54"/>
                    </a:cubicBezTo>
                    <a:cubicBezTo>
                      <a:pt x="5818" y="1179"/>
                      <a:pt x="5529" y="3782"/>
                      <a:pt x="5465" y="4490"/>
                    </a:cubicBezTo>
                    <a:lnTo>
                      <a:pt x="4436" y="5004"/>
                    </a:lnTo>
                    <a:cubicBezTo>
                      <a:pt x="3857" y="4586"/>
                      <a:pt x="1961" y="3300"/>
                      <a:pt x="643" y="3011"/>
                    </a:cubicBezTo>
                    <a:cubicBezTo>
                      <a:pt x="631" y="3005"/>
                      <a:pt x="618" y="3002"/>
                      <a:pt x="605" y="3002"/>
                    </a:cubicBezTo>
                    <a:cubicBezTo>
                      <a:pt x="547" y="3002"/>
                      <a:pt x="482" y="3055"/>
                      <a:pt x="482" y="3107"/>
                    </a:cubicBezTo>
                    <a:cubicBezTo>
                      <a:pt x="450" y="3204"/>
                      <a:pt x="514" y="3300"/>
                      <a:pt x="579" y="3300"/>
                    </a:cubicBezTo>
                    <a:cubicBezTo>
                      <a:pt x="1897" y="3589"/>
                      <a:pt x="3890" y="4972"/>
                      <a:pt x="4340" y="5293"/>
                    </a:cubicBezTo>
                    <a:lnTo>
                      <a:pt x="4629" y="5872"/>
                    </a:lnTo>
                    <a:lnTo>
                      <a:pt x="4115" y="6129"/>
                    </a:lnTo>
                    <a:lnTo>
                      <a:pt x="4404" y="6740"/>
                    </a:lnTo>
                    <a:cubicBezTo>
                      <a:pt x="4211" y="6933"/>
                      <a:pt x="4018" y="7158"/>
                      <a:pt x="3890" y="7350"/>
                    </a:cubicBezTo>
                    <a:lnTo>
                      <a:pt x="2604" y="7093"/>
                    </a:lnTo>
                    <a:lnTo>
                      <a:pt x="1607" y="6322"/>
                    </a:lnTo>
                    <a:lnTo>
                      <a:pt x="1511" y="6290"/>
                    </a:lnTo>
                    <a:lnTo>
                      <a:pt x="161" y="6257"/>
                    </a:lnTo>
                    <a:cubicBezTo>
                      <a:pt x="64" y="6257"/>
                      <a:pt x="0" y="6322"/>
                      <a:pt x="0" y="6418"/>
                    </a:cubicBezTo>
                    <a:cubicBezTo>
                      <a:pt x="0" y="6515"/>
                      <a:pt x="64" y="6579"/>
                      <a:pt x="129" y="6579"/>
                    </a:cubicBezTo>
                    <a:lnTo>
                      <a:pt x="1479" y="6579"/>
                    </a:lnTo>
                    <a:lnTo>
                      <a:pt x="2443" y="7350"/>
                    </a:lnTo>
                    <a:lnTo>
                      <a:pt x="2507" y="7383"/>
                    </a:lnTo>
                    <a:lnTo>
                      <a:pt x="3697" y="7640"/>
                    </a:lnTo>
                    <a:cubicBezTo>
                      <a:pt x="3375" y="8122"/>
                      <a:pt x="3279" y="8540"/>
                      <a:pt x="3279" y="8540"/>
                    </a:cubicBezTo>
                    <a:cubicBezTo>
                      <a:pt x="3279" y="8540"/>
                      <a:pt x="3954" y="9633"/>
                      <a:pt x="4757" y="10790"/>
                    </a:cubicBezTo>
                    <a:lnTo>
                      <a:pt x="4243" y="11015"/>
                    </a:lnTo>
                    <a:cubicBezTo>
                      <a:pt x="4179" y="11047"/>
                      <a:pt x="4147" y="11111"/>
                      <a:pt x="4147" y="11176"/>
                    </a:cubicBezTo>
                    <a:lnTo>
                      <a:pt x="4243" y="12879"/>
                    </a:lnTo>
                    <a:lnTo>
                      <a:pt x="3472" y="13972"/>
                    </a:lnTo>
                    <a:cubicBezTo>
                      <a:pt x="3439" y="14036"/>
                      <a:pt x="3472" y="14133"/>
                      <a:pt x="3536" y="14197"/>
                    </a:cubicBezTo>
                    <a:lnTo>
                      <a:pt x="3665" y="14197"/>
                    </a:lnTo>
                    <a:lnTo>
                      <a:pt x="3729" y="14165"/>
                    </a:lnTo>
                    <a:lnTo>
                      <a:pt x="4500" y="13008"/>
                    </a:lnTo>
                    <a:lnTo>
                      <a:pt x="4532" y="12911"/>
                    </a:lnTo>
                    <a:lnTo>
                      <a:pt x="4468" y="11272"/>
                    </a:lnTo>
                    <a:lnTo>
                      <a:pt x="4918" y="11047"/>
                    </a:lnTo>
                    <a:cubicBezTo>
                      <a:pt x="5497" y="11915"/>
                      <a:pt x="6107" y="12783"/>
                      <a:pt x="6461" y="13169"/>
                    </a:cubicBezTo>
                    <a:lnTo>
                      <a:pt x="5690" y="14326"/>
                    </a:lnTo>
                    <a:cubicBezTo>
                      <a:pt x="5657" y="14390"/>
                      <a:pt x="5657" y="14454"/>
                      <a:pt x="5722" y="14519"/>
                    </a:cubicBezTo>
                    <a:lnTo>
                      <a:pt x="7136" y="16222"/>
                    </a:lnTo>
                    <a:lnTo>
                      <a:pt x="6911" y="17187"/>
                    </a:lnTo>
                    <a:cubicBezTo>
                      <a:pt x="6879" y="17283"/>
                      <a:pt x="6943" y="17347"/>
                      <a:pt x="7040" y="17379"/>
                    </a:cubicBezTo>
                    <a:lnTo>
                      <a:pt x="7136" y="17379"/>
                    </a:lnTo>
                    <a:lnTo>
                      <a:pt x="7200" y="17283"/>
                    </a:lnTo>
                    <a:lnTo>
                      <a:pt x="7458" y="16190"/>
                    </a:lnTo>
                    <a:lnTo>
                      <a:pt x="7425" y="16062"/>
                    </a:lnTo>
                    <a:lnTo>
                      <a:pt x="6011" y="14390"/>
                    </a:lnTo>
                    <a:lnTo>
                      <a:pt x="6654" y="13394"/>
                    </a:lnTo>
                    <a:cubicBezTo>
                      <a:pt x="7104" y="13811"/>
                      <a:pt x="7940" y="14326"/>
                      <a:pt x="8711" y="14744"/>
                    </a:cubicBezTo>
                    <a:cubicBezTo>
                      <a:pt x="8897" y="14849"/>
                      <a:pt x="9095" y="14897"/>
                      <a:pt x="9289" y="14897"/>
                    </a:cubicBezTo>
                    <a:cubicBezTo>
                      <a:pt x="9868" y="14897"/>
                      <a:pt x="10415" y="14469"/>
                      <a:pt x="10511" y="13844"/>
                    </a:cubicBezTo>
                    <a:lnTo>
                      <a:pt x="10833" y="11465"/>
                    </a:lnTo>
                    <a:lnTo>
                      <a:pt x="11861" y="11561"/>
                    </a:lnTo>
                    <a:lnTo>
                      <a:pt x="12311" y="13715"/>
                    </a:lnTo>
                    <a:lnTo>
                      <a:pt x="12376" y="13844"/>
                    </a:lnTo>
                    <a:lnTo>
                      <a:pt x="13372" y="14294"/>
                    </a:lnTo>
                    <a:lnTo>
                      <a:pt x="13501" y="14294"/>
                    </a:lnTo>
                    <a:lnTo>
                      <a:pt x="13597" y="14229"/>
                    </a:lnTo>
                    <a:cubicBezTo>
                      <a:pt x="13629" y="14133"/>
                      <a:pt x="13597" y="14069"/>
                      <a:pt x="13501" y="14004"/>
                    </a:cubicBezTo>
                    <a:lnTo>
                      <a:pt x="12601" y="13586"/>
                    </a:lnTo>
                    <a:lnTo>
                      <a:pt x="12151" y="11401"/>
                    </a:lnTo>
                    <a:cubicBezTo>
                      <a:pt x="12151" y="11336"/>
                      <a:pt x="12086" y="11272"/>
                      <a:pt x="12022" y="11272"/>
                    </a:cubicBezTo>
                    <a:lnTo>
                      <a:pt x="10865" y="11176"/>
                    </a:lnTo>
                    <a:lnTo>
                      <a:pt x="10897" y="10983"/>
                    </a:lnTo>
                    <a:lnTo>
                      <a:pt x="10029" y="8572"/>
                    </a:lnTo>
                    <a:lnTo>
                      <a:pt x="10672" y="8283"/>
                    </a:lnTo>
                    <a:lnTo>
                      <a:pt x="11926" y="9375"/>
                    </a:lnTo>
                    <a:lnTo>
                      <a:pt x="12022" y="9408"/>
                    </a:lnTo>
                    <a:lnTo>
                      <a:pt x="13372" y="9504"/>
                    </a:lnTo>
                    <a:lnTo>
                      <a:pt x="13469" y="9504"/>
                    </a:lnTo>
                    <a:cubicBezTo>
                      <a:pt x="13501" y="9472"/>
                      <a:pt x="13533" y="9408"/>
                      <a:pt x="13533" y="9375"/>
                    </a:cubicBezTo>
                    <a:cubicBezTo>
                      <a:pt x="13565" y="9279"/>
                      <a:pt x="13501" y="9215"/>
                      <a:pt x="13404" y="9215"/>
                    </a:cubicBezTo>
                    <a:lnTo>
                      <a:pt x="12086" y="9086"/>
                    </a:lnTo>
                    <a:lnTo>
                      <a:pt x="10801" y="7961"/>
                    </a:lnTo>
                    <a:cubicBezTo>
                      <a:pt x="10768" y="7945"/>
                      <a:pt x="10736" y="7937"/>
                      <a:pt x="10708" y="7937"/>
                    </a:cubicBezTo>
                    <a:cubicBezTo>
                      <a:pt x="10680" y="7937"/>
                      <a:pt x="10656" y="7945"/>
                      <a:pt x="10640" y="7961"/>
                    </a:cubicBezTo>
                    <a:lnTo>
                      <a:pt x="9933" y="8283"/>
                    </a:lnTo>
                    <a:lnTo>
                      <a:pt x="9000" y="5615"/>
                    </a:lnTo>
                    <a:cubicBezTo>
                      <a:pt x="9000" y="5615"/>
                      <a:pt x="8552" y="5544"/>
                      <a:pt x="7897" y="5544"/>
                    </a:cubicBezTo>
                    <a:cubicBezTo>
                      <a:pt x="7788" y="5544"/>
                      <a:pt x="7673" y="5546"/>
                      <a:pt x="7554" y="5550"/>
                    </a:cubicBezTo>
                    <a:lnTo>
                      <a:pt x="7940" y="4747"/>
                    </a:lnTo>
                    <a:lnTo>
                      <a:pt x="7972" y="4682"/>
                    </a:lnTo>
                    <a:lnTo>
                      <a:pt x="7972" y="3461"/>
                    </a:lnTo>
                    <a:lnTo>
                      <a:pt x="8808" y="2400"/>
                    </a:lnTo>
                    <a:cubicBezTo>
                      <a:pt x="8840" y="2336"/>
                      <a:pt x="8840" y="2239"/>
                      <a:pt x="8775" y="2175"/>
                    </a:cubicBezTo>
                    <a:cubicBezTo>
                      <a:pt x="8749" y="2162"/>
                      <a:pt x="8717" y="2154"/>
                      <a:pt x="8684" y="2154"/>
                    </a:cubicBezTo>
                    <a:cubicBezTo>
                      <a:pt x="8637" y="2154"/>
                      <a:pt x="8588" y="2170"/>
                      <a:pt x="8550" y="2207"/>
                    </a:cubicBezTo>
                    <a:lnTo>
                      <a:pt x="7715" y="3300"/>
                    </a:lnTo>
                    <a:lnTo>
                      <a:pt x="7683" y="3397"/>
                    </a:lnTo>
                    <a:lnTo>
                      <a:pt x="7650" y="4650"/>
                    </a:lnTo>
                    <a:lnTo>
                      <a:pt x="7200" y="5582"/>
                    </a:lnTo>
                    <a:cubicBezTo>
                      <a:pt x="7104" y="5582"/>
                      <a:pt x="7008" y="5615"/>
                      <a:pt x="6943" y="5615"/>
                    </a:cubicBezTo>
                    <a:lnTo>
                      <a:pt x="6558" y="4875"/>
                    </a:lnTo>
                    <a:lnTo>
                      <a:pt x="6011" y="5132"/>
                    </a:lnTo>
                    <a:lnTo>
                      <a:pt x="5754" y="4586"/>
                    </a:lnTo>
                    <a:cubicBezTo>
                      <a:pt x="5818" y="4007"/>
                      <a:pt x="6107" y="1307"/>
                      <a:pt x="6911" y="246"/>
                    </a:cubicBezTo>
                    <a:cubicBezTo>
                      <a:pt x="6943" y="182"/>
                      <a:pt x="6943" y="86"/>
                      <a:pt x="6879" y="21"/>
                    </a:cubicBezTo>
                    <a:cubicBezTo>
                      <a:pt x="6852" y="8"/>
                      <a:pt x="6820" y="0"/>
                      <a:pt x="6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015;p64"/>
              <p:cNvSpPr/>
              <p:nvPr/>
            </p:nvSpPr>
            <p:spPr>
              <a:xfrm>
                <a:off x="2381150" y="3534525"/>
                <a:ext cx="172000" cy="169600"/>
              </a:xfrm>
              <a:custGeom>
                <a:avLst/>
                <a:gdLst/>
                <a:ahLst/>
                <a:cxnLst/>
                <a:rect l="l" t="t" r="r" b="b"/>
                <a:pathLst>
                  <a:path w="6880" h="6784" extrusionOk="0">
                    <a:moveTo>
                      <a:pt x="4887" y="1"/>
                    </a:moveTo>
                    <a:lnTo>
                      <a:pt x="3183" y="2412"/>
                    </a:lnTo>
                    <a:lnTo>
                      <a:pt x="1" y="2444"/>
                    </a:lnTo>
                    <a:lnTo>
                      <a:pt x="2958" y="6783"/>
                    </a:lnTo>
                    <a:lnTo>
                      <a:pt x="3890" y="5562"/>
                    </a:lnTo>
                    <a:lnTo>
                      <a:pt x="4790" y="5722"/>
                    </a:lnTo>
                    <a:lnTo>
                      <a:pt x="5144" y="4919"/>
                    </a:lnTo>
                    <a:lnTo>
                      <a:pt x="6880" y="4983"/>
                    </a:lnTo>
                    <a:lnTo>
                      <a:pt x="488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016;p64"/>
              <p:cNvSpPr/>
              <p:nvPr/>
            </p:nvSpPr>
            <p:spPr>
              <a:xfrm>
                <a:off x="2377150" y="3530525"/>
                <a:ext cx="179225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7169" h="7104" extrusionOk="0">
                    <a:moveTo>
                      <a:pt x="5015" y="482"/>
                    </a:moveTo>
                    <a:lnTo>
                      <a:pt x="6815" y="4982"/>
                    </a:lnTo>
                    <a:lnTo>
                      <a:pt x="5304" y="4950"/>
                    </a:lnTo>
                    <a:lnTo>
                      <a:pt x="5240" y="4950"/>
                    </a:lnTo>
                    <a:lnTo>
                      <a:pt x="5143" y="5015"/>
                    </a:lnTo>
                    <a:lnTo>
                      <a:pt x="4854" y="5722"/>
                    </a:lnTo>
                    <a:lnTo>
                      <a:pt x="4082" y="5561"/>
                    </a:lnTo>
                    <a:cubicBezTo>
                      <a:pt x="4018" y="5561"/>
                      <a:pt x="3986" y="5593"/>
                      <a:pt x="3922" y="5625"/>
                    </a:cubicBezTo>
                    <a:lnTo>
                      <a:pt x="3118" y="6686"/>
                    </a:lnTo>
                    <a:lnTo>
                      <a:pt x="450" y="2764"/>
                    </a:lnTo>
                    <a:lnTo>
                      <a:pt x="3343" y="2700"/>
                    </a:lnTo>
                    <a:cubicBezTo>
                      <a:pt x="3407" y="2700"/>
                      <a:pt x="3440" y="2700"/>
                      <a:pt x="3472" y="2636"/>
                    </a:cubicBezTo>
                    <a:lnTo>
                      <a:pt x="5015" y="482"/>
                    </a:lnTo>
                    <a:close/>
                    <a:moveTo>
                      <a:pt x="5079" y="0"/>
                    </a:moveTo>
                    <a:cubicBezTo>
                      <a:pt x="5015" y="0"/>
                      <a:pt x="4950" y="32"/>
                      <a:pt x="4918" y="64"/>
                    </a:cubicBezTo>
                    <a:lnTo>
                      <a:pt x="3279" y="2411"/>
                    </a:lnTo>
                    <a:lnTo>
                      <a:pt x="161" y="2443"/>
                    </a:lnTo>
                    <a:cubicBezTo>
                      <a:pt x="97" y="2443"/>
                      <a:pt x="64" y="2475"/>
                      <a:pt x="32" y="2539"/>
                    </a:cubicBezTo>
                    <a:cubicBezTo>
                      <a:pt x="0" y="2572"/>
                      <a:pt x="0" y="2636"/>
                      <a:pt x="32" y="2700"/>
                    </a:cubicBezTo>
                    <a:lnTo>
                      <a:pt x="2990" y="7040"/>
                    </a:lnTo>
                    <a:cubicBezTo>
                      <a:pt x="3022" y="7072"/>
                      <a:pt x="3054" y="7104"/>
                      <a:pt x="3118" y="7104"/>
                    </a:cubicBezTo>
                    <a:cubicBezTo>
                      <a:pt x="3150" y="7104"/>
                      <a:pt x="3215" y="7072"/>
                      <a:pt x="3247" y="7040"/>
                    </a:cubicBezTo>
                    <a:lnTo>
                      <a:pt x="4115" y="5882"/>
                    </a:lnTo>
                    <a:lnTo>
                      <a:pt x="4918" y="6043"/>
                    </a:lnTo>
                    <a:cubicBezTo>
                      <a:pt x="4982" y="6043"/>
                      <a:pt x="5079" y="6011"/>
                      <a:pt x="5079" y="5947"/>
                    </a:cubicBezTo>
                    <a:lnTo>
                      <a:pt x="5400" y="5240"/>
                    </a:lnTo>
                    <a:lnTo>
                      <a:pt x="7008" y="5304"/>
                    </a:lnTo>
                    <a:lnTo>
                      <a:pt x="7104" y="5272"/>
                    </a:lnTo>
                    <a:lnTo>
                      <a:pt x="7168" y="5240"/>
                    </a:lnTo>
                    <a:lnTo>
                      <a:pt x="7168" y="5079"/>
                    </a:lnTo>
                    <a:lnTo>
                      <a:pt x="5207" y="96"/>
                    </a:lnTo>
                    <a:cubicBezTo>
                      <a:pt x="5175" y="64"/>
                      <a:pt x="5111" y="32"/>
                      <a:pt x="50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017;p64"/>
              <p:cNvSpPr/>
              <p:nvPr/>
            </p:nvSpPr>
            <p:spPr>
              <a:xfrm>
                <a:off x="2393200" y="3540950"/>
                <a:ext cx="99675" cy="53875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2155" extrusionOk="0">
                    <a:moveTo>
                      <a:pt x="1576" y="1"/>
                    </a:moveTo>
                    <a:lnTo>
                      <a:pt x="1" y="2122"/>
                    </a:lnTo>
                    <a:lnTo>
                      <a:pt x="2701" y="2155"/>
                    </a:lnTo>
                    <a:lnTo>
                      <a:pt x="3987" y="162"/>
                    </a:lnTo>
                    <a:lnTo>
                      <a:pt x="157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018;p64"/>
              <p:cNvSpPr/>
              <p:nvPr/>
            </p:nvSpPr>
            <p:spPr>
              <a:xfrm>
                <a:off x="2389200" y="3536950"/>
                <a:ext cx="1069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4276" h="2444" extrusionOk="0">
                    <a:moveTo>
                      <a:pt x="1832" y="322"/>
                    </a:moveTo>
                    <a:lnTo>
                      <a:pt x="3858" y="450"/>
                    </a:lnTo>
                    <a:lnTo>
                      <a:pt x="2797" y="2154"/>
                    </a:lnTo>
                    <a:lnTo>
                      <a:pt x="450" y="2122"/>
                    </a:lnTo>
                    <a:lnTo>
                      <a:pt x="1832" y="322"/>
                    </a:lnTo>
                    <a:close/>
                    <a:moveTo>
                      <a:pt x="1768" y="0"/>
                    </a:moveTo>
                    <a:cubicBezTo>
                      <a:pt x="1704" y="0"/>
                      <a:pt x="1640" y="32"/>
                      <a:pt x="1607" y="64"/>
                    </a:cubicBezTo>
                    <a:lnTo>
                      <a:pt x="32" y="2186"/>
                    </a:lnTo>
                    <a:cubicBezTo>
                      <a:pt x="0" y="2250"/>
                      <a:pt x="0" y="2315"/>
                      <a:pt x="32" y="2347"/>
                    </a:cubicBezTo>
                    <a:cubicBezTo>
                      <a:pt x="65" y="2411"/>
                      <a:pt x="97" y="2443"/>
                      <a:pt x="161" y="2443"/>
                    </a:cubicBezTo>
                    <a:lnTo>
                      <a:pt x="2925" y="2443"/>
                    </a:lnTo>
                    <a:lnTo>
                      <a:pt x="2990" y="2379"/>
                    </a:lnTo>
                    <a:lnTo>
                      <a:pt x="4275" y="418"/>
                    </a:lnTo>
                    <a:lnTo>
                      <a:pt x="4275" y="257"/>
                    </a:lnTo>
                    <a:cubicBezTo>
                      <a:pt x="4243" y="225"/>
                      <a:pt x="4211" y="193"/>
                      <a:pt x="4147" y="161"/>
                    </a:cubicBezTo>
                    <a:lnTo>
                      <a:pt x="17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46" name="Picture 2" descr="https://apexensino.com.br/wp-content/uploads/2017/11/html-css-javascript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349" y="2559645"/>
              <a:ext cx="1986459" cy="112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2">
            <a:extLst>
              <a:ext uri="{FF2B5EF4-FFF2-40B4-BE49-F238E27FC236}">
                <a16:creationId xmlns:a16="http://schemas.microsoft.com/office/drawing/2014/main" id="{134E621E-E146-B9EF-B698-F365C198E7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39" b="18994"/>
          <a:stretch/>
        </p:blipFill>
        <p:spPr bwMode="auto">
          <a:xfrm>
            <a:off x="1452375" y="4581717"/>
            <a:ext cx="1322488" cy="44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683</Words>
  <Application>Microsoft Office PowerPoint</Application>
  <PresentationFormat>Apresentação na tela (16:9)</PresentationFormat>
  <Paragraphs>35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Barlow Semi Condensed Medium</vt:lpstr>
      <vt:lpstr>Fjalla One</vt:lpstr>
      <vt:lpstr>Barlow Semi Condensed</vt:lpstr>
      <vt:lpstr>Arial Black</vt:lpstr>
      <vt:lpstr>Roboto Condensed Light</vt:lpstr>
      <vt:lpstr>Technology Consulting by Slidesgo</vt:lpstr>
      <vt:lpstr>Apresentação do PowerPoint</vt:lpstr>
      <vt:lpstr>Desenvolvimento Front end</vt:lpstr>
      <vt:lpstr>Como Criar Sites e Aplicações para a Web</vt:lpstr>
      <vt:lpstr>Como Criar Sites e Aplicações para a Web</vt:lpstr>
      <vt:lpstr>Atenção</vt:lpstr>
      <vt:lpstr> O uso de HTML, CSS e JavaScript no Desenvolvimento Web Moderno</vt:lpstr>
      <vt:lpstr>Quem são elas?</vt:lpstr>
      <vt:lpstr>Estou em toda parte!</vt:lpstr>
      <vt:lpstr>O que é o HTML? </vt:lpstr>
      <vt:lpstr>Trabalho com estilo!</vt:lpstr>
      <vt:lpstr>O que é o CSS? </vt:lpstr>
      <vt:lpstr>Dinamizando e animando!</vt:lpstr>
      <vt:lpstr>O que é o JS? </vt:lpstr>
      <vt:lpstr>Aplicabilidade!</vt:lpstr>
      <vt:lpstr>Juntos!</vt:lpstr>
      <vt:lpstr>A jornada</vt:lpstr>
      <vt:lpstr>—Steve Jobs</vt:lpstr>
      <vt:lpstr>VLW Galera!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 Web</dc:title>
  <dc:creator>Maria Eduarda Monteiro</dc:creator>
  <cp:lastModifiedBy>Força Máxima</cp:lastModifiedBy>
  <cp:revision>18</cp:revision>
  <dcterms:modified xsi:type="dcterms:W3CDTF">2023-05-16T16:03:10Z</dcterms:modified>
</cp:coreProperties>
</file>